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7"/>
  </p:notesMasterIdLst>
  <p:sldIdLst>
    <p:sldId id="552" r:id="rId2"/>
    <p:sldId id="555" r:id="rId3"/>
    <p:sldId id="557" r:id="rId4"/>
    <p:sldId id="556" r:id="rId5"/>
    <p:sldId id="322" r:id="rId6"/>
    <p:sldId id="559" r:id="rId7"/>
    <p:sldId id="563" r:id="rId8"/>
    <p:sldId id="564" r:id="rId9"/>
    <p:sldId id="565" r:id="rId10"/>
    <p:sldId id="566" r:id="rId11"/>
    <p:sldId id="567" r:id="rId12"/>
    <p:sldId id="562" r:id="rId13"/>
    <p:sldId id="561" r:id="rId14"/>
    <p:sldId id="560" r:id="rId15"/>
    <p:sldId id="553" r:id="rId16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18"/>
      <p:bold r:id="rId19"/>
      <p:italic r:id="rId20"/>
      <p:boldItalic r:id="rId21"/>
    </p:embeddedFont>
    <p:embeddedFont>
      <p:font typeface="IBM Plex Mono" panose="020B0509050203000203" pitchFamily="49" charset="0"/>
      <p:regular r:id="rId22"/>
      <p:bold r:id="rId23"/>
      <p:italic r:id="rId24"/>
      <p:bold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Poppins" panose="00000500000000000000" pitchFamily="2" charset="0"/>
      <p:regular r:id="rId30"/>
      <p:bold r:id="rId31"/>
      <p:italic r:id="rId32"/>
      <p:boldItalic r:id="rId33"/>
    </p:embeddedFont>
    <p:embeddedFont>
      <p:font typeface="PT Sans" panose="020B0503020203020204" pitchFamily="34" charset="0"/>
      <p:regular r:id="rId34"/>
      <p:bold r:id="rId35"/>
      <p:italic r:id="rId36"/>
      <p:boldItalic r:id="rId37"/>
    </p:embeddedFont>
    <p:embeddedFont>
      <p:font typeface="Roboto Condensed Light" panose="02000000000000000000" pitchFamily="2" charset="0"/>
      <p:regular r:id="rId38"/>
      <p: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7CCD"/>
    <a:srgbClr val="CC99FF"/>
    <a:srgbClr val="8A4FBD"/>
    <a:srgbClr val="7D3FAE"/>
    <a:srgbClr val="CC0099"/>
    <a:srgbClr val="2D0F99"/>
    <a:srgbClr val="42046C"/>
    <a:srgbClr val="4859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A8C8E4B-0D60-4E14-85D7-E9B0765E6608}">
  <a:tblStyle styleId="{2A8C8E4B-0D60-4E14-85D7-E9B0765E66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01" autoAdjust="0"/>
    <p:restoredTop sz="88183" autoAdjust="0"/>
  </p:normalViewPr>
  <p:slideViewPr>
    <p:cSldViewPr snapToGrid="0">
      <p:cViewPr varScale="1">
        <p:scale>
          <a:sx n="64" d="100"/>
          <a:sy n="64" d="100"/>
        </p:scale>
        <p:origin x="77" y="6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470D2F-6C8D-4BA6-8369-947AB0CC4B3C}" type="doc">
      <dgm:prSet loTypeId="urn:microsoft.com/office/officeart/2005/8/layout/vList6" loCatId="list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98A78F8-6A39-4482-9BB8-F7FE7101DBCD}">
      <dgm:prSet phldrT="[Text]" custT="1"/>
      <dgm:spPr/>
      <dgm:t>
        <a:bodyPr/>
        <a:lstStyle/>
        <a:p>
          <a:pPr algn="ctr"/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1. </a:t>
          </a:r>
          <a:endParaRPr 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41B50DFE-F8E5-41A6-897E-39D76F5C8BBB}" type="parTrans" cxnId="{5D7195D3-9B3D-4F74-B974-0297D5906AAD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44D41850-8FA7-4D62-9AEF-2EA073D2F808}" type="sibTrans" cxnId="{5D7195D3-9B3D-4F74-B974-0297D5906AAD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D6F5553F-F90A-4CBC-81E1-B59EBF48143F}">
      <dgm:prSet custT="1"/>
      <dgm:spPr/>
      <dgm:t>
        <a:bodyPr/>
        <a:lstStyle/>
        <a:p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2. </a:t>
          </a:r>
          <a:endParaRPr lang="ro-RO" alt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A40CD958-61DB-4F1C-B70A-E74DF43BC5AF}" type="parTrans" cxnId="{980C8E4D-9453-438B-BDCB-E892229B8C7D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F1059007-89B5-4AF6-9D07-5CF0B3E3DA9D}" type="sibTrans" cxnId="{980C8E4D-9453-438B-BDCB-E892229B8C7D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783EE0AD-ECB3-4275-B6E0-6EB99C0B10F3}">
      <dgm:prSet phldrT="[Text]" custT="1"/>
      <dgm:spPr/>
      <dgm:t>
        <a:bodyPr/>
        <a:lstStyle/>
        <a:p>
          <a:pPr>
            <a:buNone/>
          </a:pPr>
          <a:r>
            <a:rPr lang="en-US" alt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Scopul</a:t>
          </a:r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alt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și</a:t>
          </a:r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alt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obiectivele</a:t>
          </a:r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alt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proiectului</a:t>
          </a:r>
          <a:endParaRPr 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9FDB8070-D341-4B20-A8F1-52C9B8576018}" type="sibTrans" cxnId="{69BD7EFA-433A-411C-98CF-E6379D4EABEE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1CF43E9C-DCC4-43D6-A7B0-BB7C84A5C3F4}" type="parTrans" cxnId="{69BD7EFA-433A-411C-98CF-E6379D4EABEE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2699B839-B09C-4D44-B8A3-A19DF662A392}">
      <dgm:prSet custT="1"/>
      <dgm:spPr/>
      <dgm:t>
        <a:bodyPr/>
        <a:lstStyle/>
        <a:p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3. </a:t>
          </a:r>
          <a:endParaRPr lang="ro-RO" alt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17D82DC1-6328-4E41-AB9A-B063752BEEC1}" type="parTrans" cxnId="{FE7FC907-4EC9-41AA-BBF5-2A0C0A86E7E1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105725CF-7974-47A5-9121-C95B18E6C92E}" type="sibTrans" cxnId="{FE7FC907-4EC9-41AA-BBF5-2A0C0A86E7E1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4CC106A8-BFA8-4EC1-99B2-AFDDC540FFDC}">
      <dgm:prSet custT="1"/>
      <dgm:spPr/>
      <dgm:t>
        <a:bodyPr/>
        <a:lstStyle/>
        <a:p>
          <a:pPr>
            <a:buNone/>
          </a:pPr>
          <a:r>
            <a:rPr lang="en-US" alt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Descrierea</a:t>
          </a:r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alt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aplicației</a:t>
          </a:r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alt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și</a:t>
          </a:r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 a </a:t>
          </a:r>
          <a:r>
            <a:rPr lang="en-US" alt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problemei</a:t>
          </a:r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alt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abordate</a:t>
          </a:r>
          <a:endParaRPr 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30175F26-3CBB-4CFB-8915-49CAB78C62F4}" type="parTrans" cxnId="{4E3D64F6-56F5-431A-BDF5-3D6F60EFD6ED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252EBB5E-1970-47E8-9F7F-CA623FEF08EB}" type="sibTrans" cxnId="{4E3D64F6-56F5-431A-BDF5-3D6F60EFD6ED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5ABECEAE-81BF-4150-8DFD-B58E9379074B}">
      <dgm:prSet custT="1"/>
      <dgm:spPr/>
      <dgm:t>
        <a:bodyPr/>
        <a:lstStyle/>
        <a:p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4. </a:t>
          </a:r>
          <a:endParaRPr lang="ro-RO" alt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E08B2E77-E203-4CA4-8D0D-9508053E22BD}" type="parTrans" cxnId="{9A30C4E0-C887-4690-9BE6-D95679A4EA30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71ACE6B4-0A08-44B2-9D24-EB737566D867}" type="sibTrans" cxnId="{9A30C4E0-C887-4690-9BE6-D95679A4EA30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B1595A16-C190-49E6-8673-4D4ACFC84270}">
      <dgm:prSet custT="1"/>
      <dgm:spPr/>
      <dgm:t>
        <a:bodyPr/>
        <a:lstStyle/>
        <a:p>
          <a:pPr>
            <a:buNone/>
          </a:pPr>
          <a:r>
            <a:rPr lang="en-US" alt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Tehnologii</a:t>
          </a:r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alt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utilizate</a:t>
          </a:r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endParaRPr 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7EF8055B-465F-47BF-9DAF-6A5D66EB740F}" type="parTrans" cxnId="{0549F0DF-C29D-4CA5-B19A-9815D76236A5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E2C4529F-002A-4F92-9BAB-28D7F9AF43C1}" type="sibTrans" cxnId="{0549F0DF-C29D-4CA5-B19A-9815D76236A5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28B68330-830D-4C27-A6BA-A8FA73134268}">
      <dgm:prSet custT="1"/>
      <dgm:spPr/>
      <dgm:t>
        <a:bodyPr/>
        <a:lstStyle/>
        <a:p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5. </a:t>
          </a:r>
          <a:endParaRPr lang="ro-RO" alt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C3453716-3C20-4328-9B75-C90F06468A0B}" type="parTrans" cxnId="{4C2AD9A7-8DDB-44F2-9753-CF36612282A7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831D4A34-E14E-496F-9BAC-8319CF328ACE}" type="sibTrans" cxnId="{4C2AD9A7-8DDB-44F2-9753-CF36612282A7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A02E56C9-3962-4E3E-8C67-560385150168}">
      <dgm:prSet custT="1"/>
      <dgm:spPr/>
      <dgm:t>
        <a:bodyPr/>
        <a:lstStyle/>
        <a:p>
          <a:pPr>
            <a:buNone/>
          </a:pPr>
          <a:r>
            <a:rPr 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Arhitectura</a:t>
          </a:r>
          <a:r>
            <a:rPr lang="en-US" sz="1600" dirty="0">
              <a:latin typeface="Cambria" panose="02040503050406030204" pitchFamily="18" charset="0"/>
              <a:ea typeface="Cambria" panose="02040503050406030204" pitchFamily="18" charset="0"/>
            </a:rPr>
            <a:t>, </a:t>
          </a:r>
          <a:r>
            <a:rPr 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funcționarea</a:t>
          </a:r>
          <a:r>
            <a:rPr lang="en-US" sz="16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și</a:t>
          </a:r>
          <a:r>
            <a:rPr lang="en-US" sz="16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metodologia</a:t>
          </a:r>
          <a:r>
            <a:rPr lang="ro-RO" sz="16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aplicație</a:t>
          </a:r>
          <a:endParaRPr 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523C407B-946E-49E8-911F-57A8F37BDF5A}" type="parTrans" cxnId="{C67F042F-581B-4753-8A19-962FA9C0D7F0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B5B15395-B9A9-4A02-9232-94900EEC0803}" type="sibTrans" cxnId="{C67F042F-581B-4753-8A19-962FA9C0D7F0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48527345-6FB7-49D8-A781-73A730BC31B5}">
      <dgm:prSet custT="1"/>
      <dgm:spPr/>
      <dgm:t>
        <a:bodyPr/>
        <a:lstStyle/>
        <a:p>
          <a:r>
            <a:rPr lang="ro-RO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6</a:t>
          </a:r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. </a:t>
          </a:r>
          <a:endParaRPr lang="ro-RO" alt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88E6336F-5391-4CFB-9207-CA192858979E}" type="parTrans" cxnId="{60D3B921-B45B-46F4-A9AE-27B644AFF6D9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50F03B8D-FDF8-46EB-80EB-D7758AAA7BCF}" type="sibTrans" cxnId="{60D3B921-B45B-46F4-A9AE-27B644AFF6D9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4B5A5B58-CF64-45BD-BB73-26AC6C5F2738}">
      <dgm:prSet custT="1"/>
      <dgm:spPr/>
      <dgm:t>
        <a:bodyPr/>
        <a:lstStyle/>
        <a:p>
          <a:r>
            <a:rPr lang="ro-RO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7</a:t>
          </a:r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. </a:t>
          </a:r>
          <a:endParaRPr lang="ro-RO" alt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BA479879-131F-47A4-9B9B-18CC770852D1}" type="parTrans" cxnId="{17B01638-053E-464F-9F09-120D76EB5CE3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309A75E5-B030-4F72-ABEA-1F85DFDFB646}" type="sibTrans" cxnId="{17B01638-053E-464F-9F09-120D76EB5CE3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36CC0F7B-15B3-4D90-A1CE-27A83A78DBB7}">
      <dgm:prSet custT="1"/>
      <dgm:spPr/>
      <dgm:t>
        <a:bodyPr/>
        <a:lstStyle/>
        <a:p>
          <a:pPr>
            <a:buNone/>
          </a:pPr>
          <a:r>
            <a:rPr lang="en-US" alt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Comparații</a:t>
          </a:r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 AI vs </a:t>
          </a:r>
          <a:r>
            <a:rPr lang="en-US" alt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algoritm</a:t>
          </a:r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alt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clasic</a:t>
          </a:r>
          <a:endParaRPr 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284FB53C-8853-4F43-A6FD-8654CCA6A45C}" type="parTrans" cxnId="{8B4801B4-99AD-4666-89B8-AD692A312D15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7075A71A-927B-4440-8F4B-AD63D5D7E333}" type="sibTrans" cxnId="{8B4801B4-99AD-4666-89B8-AD692A312D15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9677F976-21C2-4C99-A7C9-DB2D5BB49E64}">
      <dgm:prSet custT="1"/>
      <dgm:spPr/>
      <dgm:t>
        <a:bodyPr/>
        <a:lstStyle/>
        <a:p>
          <a:pPr>
            <a:buNone/>
          </a:pPr>
          <a:r>
            <a:rPr lang="ro-RO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Rezultate obținute</a:t>
          </a:r>
          <a:endParaRPr 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FCC6368D-0B7A-4D99-A8D2-688906AFE90C}" type="parTrans" cxnId="{3C592C94-1FCF-448D-BA52-3CE3F834C35F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A34965B1-9A80-4F5F-B75C-DA1B9B068886}" type="sibTrans" cxnId="{3C592C94-1FCF-448D-BA52-3CE3F834C35F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7BD08E04-3148-4065-A4A4-041ADE9BDC12}">
      <dgm:prSet custT="1"/>
      <dgm:spPr/>
      <dgm:t>
        <a:bodyPr/>
        <a:lstStyle/>
        <a:p>
          <a:pPr>
            <a:buNone/>
          </a:pPr>
          <a:r>
            <a:rPr lang="ro-RO" sz="1600" dirty="0">
              <a:latin typeface="Cambria" panose="02040503050406030204" pitchFamily="18" charset="0"/>
              <a:ea typeface="Cambria" panose="02040503050406030204" pitchFamily="18" charset="0"/>
            </a:rPr>
            <a:t>Principiul funcționării aplicației</a:t>
          </a:r>
          <a:endParaRPr 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6B692D29-A91D-44FD-AC18-58A1F62EE265}" type="parTrans" cxnId="{2C1B8BF5-AD60-4A4D-937A-3844FC09A5ED}">
      <dgm:prSet/>
      <dgm:spPr/>
      <dgm:t>
        <a:bodyPr/>
        <a:lstStyle/>
        <a:p>
          <a:endParaRPr lang="en-US"/>
        </a:p>
      </dgm:t>
    </dgm:pt>
    <dgm:pt modelId="{15279C61-4E80-4E96-BC66-29915642BB9B}" type="sibTrans" cxnId="{2C1B8BF5-AD60-4A4D-937A-3844FC09A5ED}">
      <dgm:prSet/>
      <dgm:spPr/>
      <dgm:t>
        <a:bodyPr/>
        <a:lstStyle/>
        <a:p>
          <a:endParaRPr lang="en-US"/>
        </a:p>
      </dgm:t>
    </dgm:pt>
    <dgm:pt modelId="{184E50C9-277B-479D-BB0F-4779A2387F5D}">
      <dgm:prSet custT="1"/>
      <dgm:spPr/>
      <dgm:t>
        <a:bodyPr/>
        <a:lstStyle/>
        <a:p>
          <a:r>
            <a:rPr lang="ro-RO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8</a:t>
          </a:r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. </a:t>
          </a:r>
          <a:endParaRPr lang="ro-RO" alt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1B33F193-7016-481C-A8C2-F5FF6457B7B5}" type="parTrans" cxnId="{A287DF30-46E0-488E-88A2-1F25A1C1E728}">
      <dgm:prSet/>
      <dgm:spPr/>
      <dgm:t>
        <a:bodyPr/>
        <a:lstStyle/>
        <a:p>
          <a:endParaRPr lang="en-US"/>
        </a:p>
      </dgm:t>
    </dgm:pt>
    <dgm:pt modelId="{10011808-01C9-4055-BA48-A37BB63B8FF2}" type="sibTrans" cxnId="{A287DF30-46E0-488E-88A2-1F25A1C1E728}">
      <dgm:prSet/>
      <dgm:spPr/>
      <dgm:t>
        <a:bodyPr/>
        <a:lstStyle/>
        <a:p>
          <a:endParaRPr lang="en-US"/>
        </a:p>
      </dgm:t>
    </dgm:pt>
    <dgm:pt modelId="{5806EDD3-5FD4-4BAE-B648-205D4771A14B}">
      <dgm:prSet custT="1"/>
      <dgm:spPr/>
      <dgm:t>
        <a:bodyPr/>
        <a:lstStyle/>
        <a:p>
          <a:pPr>
            <a:buNone/>
          </a:pPr>
          <a:r>
            <a:rPr lang="ro-RO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Perspective de dezvoltare</a:t>
          </a:r>
          <a:endParaRPr 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20D6CA62-08DC-481F-B0FB-9F59E3BD28EC}" type="parTrans" cxnId="{83124470-D603-4F88-AF93-08E958B0C145}">
      <dgm:prSet/>
      <dgm:spPr/>
      <dgm:t>
        <a:bodyPr/>
        <a:lstStyle/>
        <a:p>
          <a:endParaRPr lang="en-US"/>
        </a:p>
      </dgm:t>
    </dgm:pt>
    <dgm:pt modelId="{C5A8667F-867E-40A2-B793-65FA9963FCEE}" type="sibTrans" cxnId="{83124470-D603-4F88-AF93-08E958B0C145}">
      <dgm:prSet/>
      <dgm:spPr/>
      <dgm:t>
        <a:bodyPr/>
        <a:lstStyle/>
        <a:p>
          <a:endParaRPr lang="en-US"/>
        </a:p>
      </dgm:t>
    </dgm:pt>
    <dgm:pt modelId="{AC0A96A7-1A0F-41EA-829A-811CF5554DBB}" type="pres">
      <dgm:prSet presAssocID="{3F470D2F-6C8D-4BA6-8369-947AB0CC4B3C}" presName="Name0" presStyleCnt="0">
        <dgm:presLayoutVars>
          <dgm:dir/>
          <dgm:animLvl val="lvl"/>
          <dgm:resizeHandles/>
        </dgm:presLayoutVars>
      </dgm:prSet>
      <dgm:spPr/>
    </dgm:pt>
    <dgm:pt modelId="{55E998AC-FA46-4347-8BBE-402800350903}" type="pres">
      <dgm:prSet presAssocID="{E98A78F8-6A39-4482-9BB8-F7FE7101DBCD}" presName="linNode" presStyleCnt="0"/>
      <dgm:spPr/>
    </dgm:pt>
    <dgm:pt modelId="{343462B7-1BFE-4B48-B3BD-A89E34754518}" type="pres">
      <dgm:prSet presAssocID="{E98A78F8-6A39-4482-9BB8-F7FE7101DBCD}" presName="parentShp" presStyleLbl="node1" presStyleIdx="0" presStyleCnt="8" custScaleX="33964">
        <dgm:presLayoutVars>
          <dgm:bulletEnabled val="1"/>
        </dgm:presLayoutVars>
      </dgm:prSet>
      <dgm:spPr/>
    </dgm:pt>
    <dgm:pt modelId="{56F4448C-4086-4E05-A583-8BB438545F90}" type="pres">
      <dgm:prSet presAssocID="{E98A78F8-6A39-4482-9BB8-F7FE7101DBCD}" presName="childShp" presStyleLbl="bgAccFollowNode1" presStyleIdx="0" presStyleCnt="8" custLinFactNeighborX="9600" custLinFactNeighborY="-669">
        <dgm:presLayoutVars>
          <dgm:bulletEnabled val="1"/>
        </dgm:presLayoutVars>
      </dgm:prSet>
      <dgm:spPr/>
    </dgm:pt>
    <dgm:pt modelId="{7E75DBFF-B523-4E5F-82DD-2A735CD0CBE5}" type="pres">
      <dgm:prSet presAssocID="{44D41850-8FA7-4D62-9AEF-2EA073D2F808}" presName="spacing" presStyleCnt="0"/>
      <dgm:spPr/>
    </dgm:pt>
    <dgm:pt modelId="{4B0D791F-C1B1-4BB4-AF2F-76A87294A430}" type="pres">
      <dgm:prSet presAssocID="{D6F5553F-F90A-4CBC-81E1-B59EBF48143F}" presName="linNode" presStyleCnt="0"/>
      <dgm:spPr/>
    </dgm:pt>
    <dgm:pt modelId="{F5E437EB-C010-45D8-A972-1892AF7C0925}" type="pres">
      <dgm:prSet presAssocID="{D6F5553F-F90A-4CBC-81E1-B59EBF48143F}" presName="parentShp" presStyleLbl="node1" presStyleIdx="1" presStyleCnt="8" custScaleX="33964">
        <dgm:presLayoutVars>
          <dgm:bulletEnabled val="1"/>
        </dgm:presLayoutVars>
      </dgm:prSet>
      <dgm:spPr/>
    </dgm:pt>
    <dgm:pt modelId="{D0C8C48E-0A2B-4561-9E79-F2C8E00F7B99}" type="pres">
      <dgm:prSet presAssocID="{D6F5553F-F90A-4CBC-81E1-B59EBF48143F}" presName="childShp" presStyleLbl="bgAccFollowNode1" presStyleIdx="1" presStyleCnt="8" custLinFactNeighborX="9600" custLinFactNeighborY="-669">
        <dgm:presLayoutVars>
          <dgm:bulletEnabled val="1"/>
        </dgm:presLayoutVars>
      </dgm:prSet>
      <dgm:spPr/>
    </dgm:pt>
    <dgm:pt modelId="{75DF1FE8-2D27-4DD3-BB57-313C7673EB58}" type="pres">
      <dgm:prSet presAssocID="{F1059007-89B5-4AF6-9D07-5CF0B3E3DA9D}" presName="spacing" presStyleCnt="0"/>
      <dgm:spPr/>
    </dgm:pt>
    <dgm:pt modelId="{5A3C600E-EBDA-49E0-9803-66BF9B605EC4}" type="pres">
      <dgm:prSet presAssocID="{2699B839-B09C-4D44-B8A3-A19DF662A392}" presName="linNode" presStyleCnt="0"/>
      <dgm:spPr/>
    </dgm:pt>
    <dgm:pt modelId="{88C5C20F-3435-4BB9-85EB-6A3B8DB9BFE7}" type="pres">
      <dgm:prSet presAssocID="{2699B839-B09C-4D44-B8A3-A19DF662A392}" presName="parentShp" presStyleLbl="node1" presStyleIdx="2" presStyleCnt="8" custScaleX="33964">
        <dgm:presLayoutVars>
          <dgm:bulletEnabled val="1"/>
        </dgm:presLayoutVars>
      </dgm:prSet>
      <dgm:spPr/>
    </dgm:pt>
    <dgm:pt modelId="{3B13AB06-0A55-4E5E-92B8-3BCE048D80FC}" type="pres">
      <dgm:prSet presAssocID="{2699B839-B09C-4D44-B8A3-A19DF662A392}" presName="childShp" presStyleLbl="bgAccFollowNode1" presStyleIdx="2" presStyleCnt="8" custLinFactNeighborX="9600" custLinFactNeighborY="-669">
        <dgm:presLayoutVars>
          <dgm:bulletEnabled val="1"/>
        </dgm:presLayoutVars>
      </dgm:prSet>
      <dgm:spPr/>
    </dgm:pt>
    <dgm:pt modelId="{0665F8A9-BD53-4F11-BE09-D7B66F2E8B59}" type="pres">
      <dgm:prSet presAssocID="{105725CF-7974-47A5-9121-C95B18E6C92E}" presName="spacing" presStyleCnt="0"/>
      <dgm:spPr/>
    </dgm:pt>
    <dgm:pt modelId="{36D8C6D5-A4EF-4359-B288-12133B8AE62D}" type="pres">
      <dgm:prSet presAssocID="{5ABECEAE-81BF-4150-8DFD-B58E9379074B}" presName="linNode" presStyleCnt="0"/>
      <dgm:spPr/>
    </dgm:pt>
    <dgm:pt modelId="{155ED7AB-46F5-460B-9865-075C170D21D2}" type="pres">
      <dgm:prSet presAssocID="{5ABECEAE-81BF-4150-8DFD-B58E9379074B}" presName="parentShp" presStyleLbl="node1" presStyleIdx="3" presStyleCnt="8" custScaleX="33964">
        <dgm:presLayoutVars>
          <dgm:bulletEnabled val="1"/>
        </dgm:presLayoutVars>
      </dgm:prSet>
      <dgm:spPr/>
    </dgm:pt>
    <dgm:pt modelId="{27D097F1-8FA8-4274-ABD6-46D0B986A75C}" type="pres">
      <dgm:prSet presAssocID="{5ABECEAE-81BF-4150-8DFD-B58E9379074B}" presName="childShp" presStyleLbl="bgAccFollowNode1" presStyleIdx="3" presStyleCnt="8" custLinFactNeighborX="9600" custLinFactNeighborY="-669">
        <dgm:presLayoutVars>
          <dgm:bulletEnabled val="1"/>
        </dgm:presLayoutVars>
      </dgm:prSet>
      <dgm:spPr/>
    </dgm:pt>
    <dgm:pt modelId="{37D50C36-13DB-468D-9320-9005A7C1B3B8}" type="pres">
      <dgm:prSet presAssocID="{71ACE6B4-0A08-44B2-9D24-EB737566D867}" presName="spacing" presStyleCnt="0"/>
      <dgm:spPr/>
    </dgm:pt>
    <dgm:pt modelId="{F9D1CAB7-3083-48CE-B2F2-444F4475D5AA}" type="pres">
      <dgm:prSet presAssocID="{28B68330-830D-4C27-A6BA-A8FA73134268}" presName="linNode" presStyleCnt="0"/>
      <dgm:spPr/>
    </dgm:pt>
    <dgm:pt modelId="{8EB56937-7D34-444D-96C1-F2B23476CB78}" type="pres">
      <dgm:prSet presAssocID="{28B68330-830D-4C27-A6BA-A8FA73134268}" presName="parentShp" presStyleLbl="node1" presStyleIdx="4" presStyleCnt="8" custScaleX="33964">
        <dgm:presLayoutVars>
          <dgm:bulletEnabled val="1"/>
        </dgm:presLayoutVars>
      </dgm:prSet>
      <dgm:spPr/>
    </dgm:pt>
    <dgm:pt modelId="{85793874-46DD-4B17-B316-2D16800D1CBF}" type="pres">
      <dgm:prSet presAssocID="{28B68330-830D-4C27-A6BA-A8FA73134268}" presName="childShp" presStyleLbl="bgAccFollowNode1" presStyleIdx="4" presStyleCnt="8" custLinFactNeighborX="9600" custLinFactNeighborY="-669">
        <dgm:presLayoutVars>
          <dgm:bulletEnabled val="1"/>
        </dgm:presLayoutVars>
      </dgm:prSet>
      <dgm:spPr/>
    </dgm:pt>
    <dgm:pt modelId="{10187A5A-24E1-4AD0-B860-264FA91CBD88}" type="pres">
      <dgm:prSet presAssocID="{831D4A34-E14E-496F-9BAC-8319CF328ACE}" presName="spacing" presStyleCnt="0"/>
      <dgm:spPr/>
    </dgm:pt>
    <dgm:pt modelId="{DAF61D2D-5C1D-4AC3-9178-9FDF34AC79DF}" type="pres">
      <dgm:prSet presAssocID="{48527345-6FB7-49D8-A781-73A730BC31B5}" presName="linNode" presStyleCnt="0"/>
      <dgm:spPr/>
    </dgm:pt>
    <dgm:pt modelId="{3379CFCB-F2DE-467B-B3EE-D3DA89304396}" type="pres">
      <dgm:prSet presAssocID="{48527345-6FB7-49D8-A781-73A730BC31B5}" presName="parentShp" presStyleLbl="node1" presStyleIdx="5" presStyleCnt="8" custScaleX="33964">
        <dgm:presLayoutVars>
          <dgm:bulletEnabled val="1"/>
        </dgm:presLayoutVars>
      </dgm:prSet>
      <dgm:spPr/>
    </dgm:pt>
    <dgm:pt modelId="{85D7C3F6-CD07-445E-91C9-9F91BCC7EB37}" type="pres">
      <dgm:prSet presAssocID="{48527345-6FB7-49D8-A781-73A730BC31B5}" presName="childShp" presStyleLbl="bgAccFollowNode1" presStyleIdx="5" presStyleCnt="8" custLinFactNeighborX="9600" custLinFactNeighborY="-669">
        <dgm:presLayoutVars>
          <dgm:bulletEnabled val="1"/>
        </dgm:presLayoutVars>
      </dgm:prSet>
      <dgm:spPr/>
    </dgm:pt>
    <dgm:pt modelId="{82BD56F0-AFF6-4FD8-9DAA-E8A1D8419A15}" type="pres">
      <dgm:prSet presAssocID="{50F03B8D-FDF8-46EB-80EB-D7758AAA7BCF}" presName="spacing" presStyleCnt="0"/>
      <dgm:spPr/>
    </dgm:pt>
    <dgm:pt modelId="{9E412384-8E8C-4EDE-8837-4510B9C14C3E}" type="pres">
      <dgm:prSet presAssocID="{4B5A5B58-CF64-45BD-BB73-26AC6C5F2738}" presName="linNode" presStyleCnt="0"/>
      <dgm:spPr/>
    </dgm:pt>
    <dgm:pt modelId="{5772C3EF-4DD6-42AA-9320-F2CE0D7D4058}" type="pres">
      <dgm:prSet presAssocID="{4B5A5B58-CF64-45BD-BB73-26AC6C5F2738}" presName="parentShp" presStyleLbl="node1" presStyleIdx="6" presStyleCnt="8" custScaleX="33964">
        <dgm:presLayoutVars>
          <dgm:bulletEnabled val="1"/>
        </dgm:presLayoutVars>
      </dgm:prSet>
      <dgm:spPr/>
    </dgm:pt>
    <dgm:pt modelId="{3C743542-6940-47ED-B9C5-D74A659A1C64}" type="pres">
      <dgm:prSet presAssocID="{4B5A5B58-CF64-45BD-BB73-26AC6C5F2738}" presName="childShp" presStyleLbl="bgAccFollowNode1" presStyleIdx="6" presStyleCnt="8" custLinFactNeighborX="9600" custLinFactNeighborY="-669">
        <dgm:presLayoutVars>
          <dgm:bulletEnabled val="1"/>
        </dgm:presLayoutVars>
      </dgm:prSet>
      <dgm:spPr/>
    </dgm:pt>
    <dgm:pt modelId="{6ED6FFC7-1727-4E0E-9471-97ABFAFB2FD7}" type="pres">
      <dgm:prSet presAssocID="{309A75E5-B030-4F72-ABEA-1F85DFDFB646}" presName="spacing" presStyleCnt="0"/>
      <dgm:spPr/>
    </dgm:pt>
    <dgm:pt modelId="{4E87A3BE-E365-4179-8213-24AF72AD489D}" type="pres">
      <dgm:prSet presAssocID="{184E50C9-277B-479D-BB0F-4779A2387F5D}" presName="linNode" presStyleCnt="0"/>
      <dgm:spPr/>
    </dgm:pt>
    <dgm:pt modelId="{77E0CADC-076D-40B3-8943-56A11049BF7C}" type="pres">
      <dgm:prSet presAssocID="{184E50C9-277B-479D-BB0F-4779A2387F5D}" presName="parentShp" presStyleLbl="node1" presStyleIdx="7" presStyleCnt="8" custScaleX="33964">
        <dgm:presLayoutVars>
          <dgm:bulletEnabled val="1"/>
        </dgm:presLayoutVars>
      </dgm:prSet>
      <dgm:spPr/>
    </dgm:pt>
    <dgm:pt modelId="{D175FD7D-BD9D-4940-880F-E4ED1E68C093}" type="pres">
      <dgm:prSet presAssocID="{184E50C9-277B-479D-BB0F-4779A2387F5D}" presName="childShp" presStyleLbl="bgAccFollowNode1" presStyleIdx="7" presStyleCnt="8" custLinFactNeighborX="9600" custLinFactNeighborY="-669">
        <dgm:presLayoutVars>
          <dgm:bulletEnabled val="1"/>
        </dgm:presLayoutVars>
      </dgm:prSet>
      <dgm:spPr/>
    </dgm:pt>
  </dgm:ptLst>
  <dgm:cxnLst>
    <dgm:cxn modelId="{FE7FC907-4EC9-41AA-BBF5-2A0C0A86E7E1}" srcId="{3F470D2F-6C8D-4BA6-8369-947AB0CC4B3C}" destId="{2699B839-B09C-4D44-B8A3-A19DF662A392}" srcOrd="2" destOrd="0" parTransId="{17D82DC1-6328-4E41-AB9A-B063752BEEC1}" sibTransId="{105725CF-7974-47A5-9121-C95B18E6C92E}"/>
    <dgm:cxn modelId="{28E95D08-5A75-48F1-86AE-F26AC5770F5E}" type="presOf" srcId="{28B68330-830D-4C27-A6BA-A8FA73134268}" destId="{8EB56937-7D34-444D-96C1-F2B23476CB78}" srcOrd="0" destOrd="0" presId="urn:microsoft.com/office/officeart/2005/8/layout/vList6"/>
    <dgm:cxn modelId="{23E77D21-69DD-4392-850E-73073B62AB8B}" type="presOf" srcId="{4CC106A8-BFA8-4EC1-99B2-AFDDC540FFDC}" destId="{D0C8C48E-0A2B-4561-9E79-F2C8E00F7B99}" srcOrd="0" destOrd="0" presId="urn:microsoft.com/office/officeart/2005/8/layout/vList6"/>
    <dgm:cxn modelId="{60D3B921-B45B-46F4-A9AE-27B644AFF6D9}" srcId="{3F470D2F-6C8D-4BA6-8369-947AB0CC4B3C}" destId="{48527345-6FB7-49D8-A781-73A730BC31B5}" srcOrd="5" destOrd="0" parTransId="{88E6336F-5391-4CFB-9207-CA192858979E}" sibTransId="{50F03B8D-FDF8-46EB-80EB-D7758AAA7BCF}"/>
    <dgm:cxn modelId="{1DFFCD2E-147C-450B-B131-15C46DBDD54D}" type="presOf" srcId="{2699B839-B09C-4D44-B8A3-A19DF662A392}" destId="{88C5C20F-3435-4BB9-85EB-6A3B8DB9BFE7}" srcOrd="0" destOrd="0" presId="urn:microsoft.com/office/officeart/2005/8/layout/vList6"/>
    <dgm:cxn modelId="{C67F042F-581B-4753-8A19-962FA9C0D7F0}" srcId="{5ABECEAE-81BF-4150-8DFD-B58E9379074B}" destId="{A02E56C9-3962-4E3E-8C67-560385150168}" srcOrd="0" destOrd="0" parTransId="{523C407B-946E-49E8-911F-57A8F37BDF5A}" sibTransId="{B5B15395-B9A9-4A02-9232-94900EEC0803}"/>
    <dgm:cxn modelId="{A287DF30-46E0-488E-88A2-1F25A1C1E728}" srcId="{3F470D2F-6C8D-4BA6-8369-947AB0CC4B3C}" destId="{184E50C9-277B-479D-BB0F-4779A2387F5D}" srcOrd="7" destOrd="0" parTransId="{1B33F193-7016-481C-A8C2-F5FF6457B7B5}" sibTransId="{10011808-01C9-4055-BA48-A37BB63B8FF2}"/>
    <dgm:cxn modelId="{17B01638-053E-464F-9F09-120D76EB5CE3}" srcId="{3F470D2F-6C8D-4BA6-8369-947AB0CC4B3C}" destId="{4B5A5B58-CF64-45BD-BB73-26AC6C5F2738}" srcOrd="6" destOrd="0" parTransId="{BA479879-131F-47A4-9B9B-18CC770852D1}" sibTransId="{309A75E5-B030-4F72-ABEA-1F85DFDFB646}"/>
    <dgm:cxn modelId="{0A080F3C-8D6C-42C9-AFB3-90990F89D2AA}" type="presOf" srcId="{D6F5553F-F90A-4CBC-81E1-B59EBF48143F}" destId="{F5E437EB-C010-45D8-A972-1892AF7C0925}" srcOrd="0" destOrd="0" presId="urn:microsoft.com/office/officeart/2005/8/layout/vList6"/>
    <dgm:cxn modelId="{4538545C-ABFD-4128-8454-EB22314BFB60}" type="presOf" srcId="{5806EDD3-5FD4-4BAE-B648-205D4771A14B}" destId="{D175FD7D-BD9D-4940-880F-E4ED1E68C093}" srcOrd="0" destOrd="0" presId="urn:microsoft.com/office/officeart/2005/8/layout/vList6"/>
    <dgm:cxn modelId="{980C8E4D-9453-438B-BDCB-E892229B8C7D}" srcId="{3F470D2F-6C8D-4BA6-8369-947AB0CC4B3C}" destId="{D6F5553F-F90A-4CBC-81E1-B59EBF48143F}" srcOrd="1" destOrd="0" parTransId="{A40CD958-61DB-4F1C-B70A-E74DF43BC5AF}" sibTransId="{F1059007-89B5-4AF6-9D07-5CF0B3E3DA9D}"/>
    <dgm:cxn modelId="{83124470-D603-4F88-AF93-08E958B0C145}" srcId="{184E50C9-277B-479D-BB0F-4779A2387F5D}" destId="{5806EDD3-5FD4-4BAE-B648-205D4771A14B}" srcOrd="0" destOrd="0" parTransId="{20D6CA62-08DC-481F-B0FB-9F59E3BD28EC}" sibTransId="{C5A8667F-867E-40A2-B793-65FA9963FCEE}"/>
    <dgm:cxn modelId="{2EC9DE52-6F54-4DFA-BA76-DF439587044D}" type="presOf" srcId="{4B5A5B58-CF64-45BD-BB73-26AC6C5F2738}" destId="{5772C3EF-4DD6-42AA-9320-F2CE0D7D4058}" srcOrd="0" destOrd="0" presId="urn:microsoft.com/office/officeart/2005/8/layout/vList6"/>
    <dgm:cxn modelId="{8128DF90-2398-4D39-8BBC-0F07CFA4316E}" type="presOf" srcId="{783EE0AD-ECB3-4275-B6E0-6EB99C0B10F3}" destId="{56F4448C-4086-4E05-A583-8BB438545F90}" srcOrd="0" destOrd="0" presId="urn:microsoft.com/office/officeart/2005/8/layout/vList6"/>
    <dgm:cxn modelId="{EE378C92-5343-429B-BECB-1D0351CD556F}" type="presOf" srcId="{48527345-6FB7-49D8-A781-73A730BC31B5}" destId="{3379CFCB-F2DE-467B-B3EE-D3DA89304396}" srcOrd="0" destOrd="0" presId="urn:microsoft.com/office/officeart/2005/8/layout/vList6"/>
    <dgm:cxn modelId="{3C592C94-1FCF-448D-BA52-3CE3F834C35F}" srcId="{4B5A5B58-CF64-45BD-BB73-26AC6C5F2738}" destId="{9677F976-21C2-4C99-A7C9-DB2D5BB49E64}" srcOrd="0" destOrd="0" parTransId="{FCC6368D-0B7A-4D99-A8D2-688906AFE90C}" sibTransId="{A34965B1-9A80-4F5F-B75C-DA1B9B068886}"/>
    <dgm:cxn modelId="{1225129F-F73B-42C6-8D03-7F57C877E45A}" type="presOf" srcId="{5ABECEAE-81BF-4150-8DFD-B58E9379074B}" destId="{155ED7AB-46F5-460B-9865-075C170D21D2}" srcOrd="0" destOrd="0" presId="urn:microsoft.com/office/officeart/2005/8/layout/vList6"/>
    <dgm:cxn modelId="{4C2AD9A7-8DDB-44F2-9753-CF36612282A7}" srcId="{3F470D2F-6C8D-4BA6-8369-947AB0CC4B3C}" destId="{28B68330-830D-4C27-A6BA-A8FA73134268}" srcOrd="4" destOrd="0" parTransId="{C3453716-3C20-4328-9B75-C90F06468A0B}" sibTransId="{831D4A34-E14E-496F-9BAC-8319CF328ACE}"/>
    <dgm:cxn modelId="{3FE363B3-102B-4129-91A5-3DC3B25AFD55}" type="presOf" srcId="{3F470D2F-6C8D-4BA6-8369-947AB0CC4B3C}" destId="{AC0A96A7-1A0F-41EA-829A-811CF5554DBB}" srcOrd="0" destOrd="0" presId="urn:microsoft.com/office/officeart/2005/8/layout/vList6"/>
    <dgm:cxn modelId="{8B4801B4-99AD-4666-89B8-AD692A312D15}" srcId="{48527345-6FB7-49D8-A781-73A730BC31B5}" destId="{36CC0F7B-15B3-4D90-A1CE-27A83A78DBB7}" srcOrd="0" destOrd="0" parTransId="{284FB53C-8853-4F43-A6FD-8654CCA6A45C}" sibTransId="{7075A71A-927B-4440-8F4B-AD63D5D7E333}"/>
    <dgm:cxn modelId="{86F31DBC-3118-46F8-B8AB-BD6D48B80ECB}" type="presOf" srcId="{9677F976-21C2-4C99-A7C9-DB2D5BB49E64}" destId="{3C743542-6940-47ED-B9C5-D74A659A1C64}" srcOrd="0" destOrd="0" presId="urn:microsoft.com/office/officeart/2005/8/layout/vList6"/>
    <dgm:cxn modelId="{6D831AC0-3E69-4B49-9EE7-4827822EADAE}" type="presOf" srcId="{E98A78F8-6A39-4482-9BB8-F7FE7101DBCD}" destId="{343462B7-1BFE-4B48-B3BD-A89E34754518}" srcOrd="0" destOrd="0" presId="urn:microsoft.com/office/officeart/2005/8/layout/vList6"/>
    <dgm:cxn modelId="{DCFD2AC7-4A52-4B2F-8D71-160771A17675}" type="presOf" srcId="{184E50C9-277B-479D-BB0F-4779A2387F5D}" destId="{77E0CADC-076D-40B3-8943-56A11049BF7C}" srcOrd="0" destOrd="0" presId="urn:microsoft.com/office/officeart/2005/8/layout/vList6"/>
    <dgm:cxn modelId="{5D7195D3-9B3D-4F74-B974-0297D5906AAD}" srcId="{3F470D2F-6C8D-4BA6-8369-947AB0CC4B3C}" destId="{E98A78F8-6A39-4482-9BB8-F7FE7101DBCD}" srcOrd="0" destOrd="0" parTransId="{41B50DFE-F8E5-41A6-897E-39D76F5C8BBB}" sibTransId="{44D41850-8FA7-4D62-9AEF-2EA073D2F808}"/>
    <dgm:cxn modelId="{796B79DD-45AE-4F26-92D6-3997F5E0AAC0}" type="presOf" srcId="{A02E56C9-3962-4E3E-8C67-560385150168}" destId="{27D097F1-8FA8-4274-ABD6-46D0B986A75C}" srcOrd="0" destOrd="0" presId="urn:microsoft.com/office/officeart/2005/8/layout/vList6"/>
    <dgm:cxn modelId="{0DF1D8DD-AA3C-418E-8561-0EF84DB6F8FC}" type="presOf" srcId="{B1595A16-C190-49E6-8673-4D4ACFC84270}" destId="{3B13AB06-0A55-4E5E-92B8-3BCE048D80FC}" srcOrd="0" destOrd="0" presId="urn:microsoft.com/office/officeart/2005/8/layout/vList6"/>
    <dgm:cxn modelId="{0549F0DF-C29D-4CA5-B19A-9815D76236A5}" srcId="{2699B839-B09C-4D44-B8A3-A19DF662A392}" destId="{B1595A16-C190-49E6-8673-4D4ACFC84270}" srcOrd="0" destOrd="0" parTransId="{7EF8055B-465F-47BF-9DAF-6A5D66EB740F}" sibTransId="{E2C4529F-002A-4F92-9BAB-28D7F9AF43C1}"/>
    <dgm:cxn modelId="{9A30C4E0-C887-4690-9BE6-D95679A4EA30}" srcId="{3F470D2F-6C8D-4BA6-8369-947AB0CC4B3C}" destId="{5ABECEAE-81BF-4150-8DFD-B58E9379074B}" srcOrd="3" destOrd="0" parTransId="{E08B2E77-E203-4CA4-8D0D-9508053E22BD}" sibTransId="{71ACE6B4-0A08-44B2-9D24-EB737566D867}"/>
    <dgm:cxn modelId="{153654EF-BD75-45EF-8E0D-14BCA7BB803F}" type="presOf" srcId="{7BD08E04-3148-4065-A4A4-041ADE9BDC12}" destId="{85793874-46DD-4B17-B316-2D16800D1CBF}" srcOrd="0" destOrd="0" presId="urn:microsoft.com/office/officeart/2005/8/layout/vList6"/>
    <dgm:cxn modelId="{2C1B8BF5-AD60-4A4D-937A-3844FC09A5ED}" srcId="{28B68330-830D-4C27-A6BA-A8FA73134268}" destId="{7BD08E04-3148-4065-A4A4-041ADE9BDC12}" srcOrd="0" destOrd="0" parTransId="{6B692D29-A91D-44FD-AC18-58A1F62EE265}" sibTransId="{15279C61-4E80-4E96-BC66-29915642BB9B}"/>
    <dgm:cxn modelId="{4E3D64F6-56F5-431A-BDF5-3D6F60EFD6ED}" srcId="{D6F5553F-F90A-4CBC-81E1-B59EBF48143F}" destId="{4CC106A8-BFA8-4EC1-99B2-AFDDC540FFDC}" srcOrd="0" destOrd="0" parTransId="{30175F26-3CBB-4CFB-8915-49CAB78C62F4}" sibTransId="{252EBB5E-1970-47E8-9F7F-CA623FEF08EB}"/>
    <dgm:cxn modelId="{69BD7EFA-433A-411C-98CF-E6379D4EABEE}" srcId="{E98A78F8-6A39-4482-9BB8-F7FE7101DBCD}" destId="{783EE0AD-ECB3-4275-B6E0-6EB99C0B10F3}" srcOrd="0" destOrd="0" parTransId="{1CF43E9C-DCC4-43D6-A7B0-BB7C84A5C3F4}" sibTransId="{9FDB8070-D341-4B20-A8F1-52C9B8576018}"/>
    <dgm:cxn modelId="{1DDC41FE-235E-4F3A-83C0-9EA8A8346A92}" type="presOf" srcId="{36CC0F7B-15B3-4D90-A1CE-27A83A78DBB7}" destId="{85D7C3F6-CD07-445E-91C9-9F91BCC7EB37}" srcOrd="0" destOrd="0" presId="urn:microsoft.com/office/officeart/2005/8/layout/vList6"/>
    <dgm:cxn modelId="{A2AD0E8C-538E-4A12-9DE6-C09A42142688}" type="presParOf" srcId="{AC0A96A7-1A0F-41EA-829A-811CF5554DBB}" destId="{55E998AC-FA46-4347-8BBE-402800350903}" srcOrd="0" destOrd="0" presId="urn:microsoft.com/office/officeart/2005/8/layout/vList6"/>
    <dgm:cxn modelId="{EE9FB9C6-61C1-4089-9F5A-497109CDE51D}" type="presParOf" srcId="{55E998AC-FA46-4347-8BBE-402800350903}" destId="{343462B7-1BFE-4B48-B3BD-A89E34754518}" srcOrd="0" destOrd="0" presId="urn:microsoft.com/office/officeart/2005/8/layout/vList6"/>
    <dgm:cxn modelId="{D59B434B-9D97-4779-A039-91ACE000A144}" type="presParOf" srcId="{55E998AC-FA46-4347-8BBE-402800350903}" destId="{56F4448C-4086-4E05-A583-8BB438545F90}" srcOrd="1" destOrd="0" presId="urn:microsoft.com/office/officeart/2005/8/layout/vList6"/>
    <dgm:cxn modelId="{638C89FE-3B59-4D6A-ACBB-112381B5CD75}" type="presParOf" srcId="{AC0A96A7-1A0F-41EA-829A-811CF5554DBB}" destId="{7E75DBFF-B523-4E5F-82DD-2A735CD0CBE5}" srcOrd="1" destOrd="0" presId="urn:microsoft.com/office/officeart/2005/8/layout/vList6"/>
    <dgm:cxn modelId="{BB60C199-4E3D-4C0B-BA2B-E21B4DEC10DA}" type="presParOf" srcId="{AC0A96A7-1A0F-41EA-829A-811CF5554DBB}" destId="{4B0D791F-C1B1-4BB4-AF2F-76A87294A430}" srcOrd="2" destOrd="0" presId="urn:microsoft.com/office/officeart/2005/8/layout/vList6"/>
    <dgm:cxn modelId="{D1578BC2-862C-46E6-80EE-D4CF72D30EE9}" type="presParOf" srcId="{4B0D791F-C1B1-4BB4-AF2F-76A87294A430}" destId="{F5E437EB-C010-45D8-A972-1892AF7C0925}" srcOrd="0" destOrd="0" presId="urn:microsoft.com/office/officeart/2005/8/layout/vList6"/>
    <dgm:cxn modelId="{C43747B1-8012-4FF2-B012-4C88FE5A2012}" type="presParOf" srcId="{4B0D791F-C1B1-4BB4-AF2F-76A87294A430}" destId="{D0C8C48E-0A2B-4561-9E79-F2C8E00F7B99}" srcOrd="1" destOrd="0" presId="urn:microsoft.com/office/officeart/2005/8/layout/vList6"/>
    <dgm:cxn modelId="{50215793-9C0D-4C10-B21B-D69AECF8B092}" type="presParOf" srcId="{AC0A96A7-1A0F-41EA-829A-811CF5554DBB}" destId="{75DF1FE8-2D27-4DD3-BB57-313C7673EB58}" srcOrd="3" destOrd="0" presId="urn:microsoft.com/office/officeart/2005/8/layout/vList6"/>
    <dgm:cxn modelId="{3D920FC5-7F10-4278-83FE-89F169269FB1}" type="presParOf" srcId="{AC0A96A7-1A0F-41EA-829A-811CF5554DBB}" destId="{5A3C600E-EBDA-49E0-9803-66BF9B605EC4}" srcOrd="4" destOrd="0" presId="urn:microsoft.com/office/officeart/2005/8/layout/vList6"/>
    <dgm:cxn modelId="{4CE7E6AE-3CB0-4A38-A36A-8897651D5E07}" type="presParOf" srcId="{5A3C600E-EBDA-49E0-9803-66BF9B605EC4}" destId="{88C5C20F-3435-4BB9-85EB-6A3B8DB9BFE7}" srcOrd="0" destOrd="0" presId="urn:microsoft.com/office/officeart/2005/8/layout/vList6"/>
    <dgm:cxn modelId="{7A816B43-CE37-4727-B4E9-8C7AC3819E51}" type="presParOf" srcId="{5A3C600E-EBDA-49E0-9803-66BF9B605EC4}" destId="{3B13AB06-0A55-4E5E-92B8-3BCE048D80FC}" srcOrd="1" destOrd="0" presId="urn:microsoft.com/office/officeart/2005/8/layout/vList6"/>
    <dgm:cxn modelId="{99BE4410-2125-4A0C-990D-604779D15F79}" type="presParOf" srcId="{AC0A96A7-1A0F-41EA-829A-811CF5554DBB}" destId="{0665F8A9-BD53-4F11-BE09-D7B66F2E8B59}" srcOrd="5" destOrd="0" presId="urn:microsoft.com/office/officeart/2005/8/layout/vList6"/>
    <dgm:cxn modelId="{A4FBCDFD-95F8-4886-BE68-97D762C9FF58}" type="presParOf" srcId="{AC0A96A7-1A0F-41EA-829A-811CF5554DBB}" destId="{36D8C6D5-A4EF-4359-B288-12133B8AE62D}" srcOrd="6" destOrd="0" presId="urn:microsoft.com/office/officeart/2005/8/layout/vList6"/>
    <dgm:cxn modelId="{B500AF9F-916D-4D3C-BD95-2045D6DE08D5}" type="presParOf" srcId="{36D8C6D5-A4EF-4359-B288-12133B8AE62D}" destId="{155ED7AB-46F5-460B-9865-075C170D21D2}" srcOrd="0" destOrd="0" presId="urn:microsoft.com/office/officeart/2005/8/layout/vList6"/>
    <dgm:cxn modelId="{3B73369D-7969-4D3A-9281-35A568B56661}" type="presParOf" srcId="{36D8C6D5-A4EF-4359-B288-12133B8AE62D}" destId="{27D097F1-8FA8-4274-ABD6-46D0B986A75C}" srcOrd="1" destOrd="0" presId="urn:microsoft.com/office/officeart/2005/8/layout/vList6"/>
    <dgm:cxn modelId="{06B9CA13-5F50-4D91-B3B4-5C20A898E8BA}" type="presParOf" srcId="{AC0A96A7-1A0F-41EA-829A-811CF5554DBB}" destId="{37D50C36-13DB-468D-9320-9005A7C1B3B8}" srcOrd="7" destOrd="0" presId="urn:microsoft.com/office/officeart/2005/8/layout/vList6"/>
    <dgm:cxn modelId="{1DE52DDB-206D-4812-B15F-663085630A5B}" type="presParOf" srcId="{AC0A96A7-1A0F-41EA-829A-811CF5554DBB}" destId="{F9D1CAB7-3083-48CE-B2F2-444F4475D5AA}" srcOrd="8" destOrd="0" presId="urn:microsoft.com/office/officeart/2005/8/layout/vList6"/>
    <dgm:cxn modelId="{8FC7E12C-60A8-4EC4-BD84-6A6FAB722BF3}" type="presParOf" srcId="{F9D1CAB7-3083-48CE-B2F2-444F4475D5AA}" destId="{8EB56937-7D34-444D-96C1-F2B23476CB78}" srcOrd="0" destOrd="0" presId="urn:microsoft.com/office/officeart/2005/8/layout/vList6"/>
    <dgm:cxn modelId="{67327DE1-D136-4E75-924F-6F036D51558F}" type="presParOf" srcId="{F9D1CAB7-3083-48CE-B2F2-444F4475D5AA}" destId="{85793874-46DD-4B17-B316-2D16800D1CBF}" srcOrd="1" destOrd="0" presId="urn:microsoft.com/office/officeart/2005/8/layout/vList6"/>
    <dgm:cxn modelId="{4E481E10-D734-4D24-AAC6-35B4D50D2212}" type="presParOf" srcId="{AC0A96A7-1A0F-41EA-829A-811CF5554DBB}" destId="{10187A5A-24E1-4AD0-B860-264FA91CBD88}" srcOrd="9" destOrd="0" presId="urn:microsoft.com/office/officeart/2005/8/layout/vList6"/>
    <dgm:cxn modelId="{42DDD2CE-B38E-4B35-8CF0-2CEA7D5B7988}" type="presParOf" srcId="{AC0A96A7-1A0F-41EA-829A-811CF5554DBB}" destId="{DAF61D2D-5C1D-4AC3-9178-9FDF34AC79DF}" srcOrd="10" destOrd="0" presId="urn:microsoft.com/office/officeart/2005/8/layout/vList6"/>
    <dgm:cxn modelId="{596BB14A-EF71-4ED0-9BD6-221BFD5B3B09}" type="presParOf" srcId="{DAF61D2D-5C1D-4AC3-9178-9FDF34AC79DF}" destId="{3379CFCB-F2DE-467B-B3EE-D3DA89304396}" srcOrd="0" destOrd="0" presId="urn:microsoft.com/office/officeart/2005/8/layout/vList6"/>
    <dgm:cxn modelId="{05801995-D235-4C3E-92E5-300DBD6571C1}" type="presParOf" srcId="{DAF61D2D-5C1D-4AC3-9178-9FDF34AC79DF}" destId="{85D7C3F6-CD07-445E-91C9-9F91BCC7EB37}" srcOrd="1" destOrd="0" presId="urn:microsoft.com/office/officeart/2005/8/layout/vList6"/>
    <dgm:cxn modelId="{4D450357-2298-4A70-87BE-C141B842876B}" type="presParOf" srcId="{AC0A96A7-1A0F-41EA-829A-811CF5554DBB}" destId="{82BD56F0-AFF6-4FD8-9DAA-E8A1D8419A15}" srcOrd="11" destOrd="0" presId="urn:microsoft.com/office/officeart/2005/8/layout/vList6"/>
    <dgm:cxn modelId="{6ED8E877-5716-42E9-B7C4-C70404CF8054}" type="presParOf" srcId="{AC0A96A7-1A0F-41EA-829A-811CF5554DBB}" destId="{9E412384-8E8C-4EDE-8837-4510B9C14C3E}" srcOrd="12" destOrd="0" presId="urn:microsoft.com/office/officeart/2005/8/layout/vList6"/>
    <dgm:cxn modelId="{735B0079-BA04-4520-B1FE-232AC73AD405}" type="presParOf" srcId="{9E412384-8E8C-4EDE-8837-4510B9C14C3E}" destId="{5772C3EF-4DD6-42AA-9320-F2CE0D7D4058}" srcOrd="0" destOrd="0" presId="urn:microsoft.com/office/officeart/2005/8/layout/vList6"/>
    <dgm:cxn modelId="{3940B853-C7E1-4AA1-85F5-19F30729CC90}" type="presParOf" srcId="{9E412384-8E8C-4EDE-8837-4510B9C14C3E}" destId="{3C743542-6940-47ED-B9C5-D74A659A1C64}" srcOrd="1" destOrd="0" presId="urn:microsoft.com/office/officeart/2005/8/layout/vList6"/>
    <dgm:cxn modelId="{4F66515B-E7F8-41A5-A531-F6EBF80C33B7}" type="presParOf" srcId="{AC0A96A7-1A0F-41EA-829A-811CF5554DBB}" destId="{6ED6FFC7-1727-4E0E-9471-97ABFAFB2FD7}" srcOrd="13" destOrd="0" presId="urn:microsoft.com/office/officeart/2005/8/layout/vList6"/>
    <dgm:cxn modelId="{7737EF93-E191-4772-B4DA-7CAD1244E8ED}" type="presParOf" srcId="{AC0A96A7-1A0F-41EA-829A-811CF5554DBB}" destId="{4E87A3BE-E365-4179-8213-24AF72AD489D}" srcOrd="14" destOrd="0" presId="urn:microsoft.com/office/officeart/2005/8/layout/vList6"/>
    <dgm:cxn modelId="{82F7C15A-393A-4A75-816E-D9E15A1C192C}" type="presParOf" srcId="{4E87A3BE-E365-4179-8213-24AF72AD489D}" destId="{77E0CADC-076D-40B3-8943-56A11049BF7C}" srcOrd="0" destOrd="0" presId="urn:microsoft.com/office/officeart/2005/8/layout/vList6"/>
    <dgm:cxn modelId="{13BE8518-8DD5-46EC-A501-BCD8D00C3A59}" type="presParOf" srcId="{4E87A3BE-E365-4179-8213-24AF72AD489D}" destId="{D175FD7D-BD9D-4940-880F-E4ED1E68C093}" srcOrd="1" destOrd="0" presId="urn:microsoft.com/office/officeart/2005/8/layout/vList6"/>
  </dgm:cxnLst>
  <dgm:bg>
    <a:noFill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F4448C-4086-4E05-A583-8BB438545F90}">
      <dsp:nvSpPr>
        <dsp:cNvPr id="0" name=""/>
        <dsp:cNvSpPr/>
      </dsp:nvSpPr>
      <dsp:spPr>
        <a:xfrm>
          <a:off x="2019757" y="0"/>
          <a:ext cx="3956067" cy="464081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Scopul</a:t>
          </a: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alt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și</a:t>
          </a: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alt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obiectivele</a:t>
          </a: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alt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proiectului</a:t>
          </a:r>
          <a:endParaRPr 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2019757" y="58010"/>
        <a:ext cx="3782037" cy="348061"/>
      </dsp:txXfrm>
    </dsp:sp>
    <dsp:sp modelId="{343462B7-1BFE-4B48-B3BD-A89E34754518}">
      <dsp:nvSpPr>
        <dsp:cNvPr id="0" name=""/>
        <dsp:cNvSpPr/>
      </dsp:nvSpPr>
      <dsp:spPr>
        <a:xfrm>
          <a:off x="870809" y="1306"/>
          <a:ext cx="895759" cy="46408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1. </a:t>
          </a:r>
          <a:endParaRPr 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893464" y="23961"/>
        <a:ext cx="850449" cy="418771"/>
      </dsp:txXfrm>
    </dsp:sp>
    <dsp:sp modelId="{D0C8C48E-0A2B-4561-9E79-F2C8E00F7B99}">
      <dsp:nvSpPr>
        <dsp:cNvPr id="0" name=""/>
        <dsp:cNvSpPr/>
      </dsp:nvSpPr>
      <dsp:spPr>
        <a:xfrm>
          <a:off x="2019757" y="508691"/>
          <a:ext cx="3956067" cy="464081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-2065093"/>
            <a:satOff val="-10851"/>
            <a:lumOff val="736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-2065093"/>
              <a:satOff val="-10851"/>
              <a:lumOff val="73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Descrierea</a:t>
          </a: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alt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aplicației</a:t>
          </a: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alt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și</a:t>
          </a: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 a </a:t>
          </a:r>
          <a:r>
            <a:rPr lang="en-US" alt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problemei</a:t>
          </a: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alt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abordate</a:t>
          </a:r>
          <a:endParaRPr 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2019757" y="566701"/>
        <a:ext cx="3782037" cy="348061"/>
      </dsp:txXfrm>
    </dsp:sp>
    <dsp:sp modelId="{F5E437EB-C010-45D8-A972-1892AF7C0925}">
      <dsp:nvSpPr>
        <dsp:cNvPr id="0" name=""/>
        <dsp:cNvSpPr/>
      </dsp:nvSpPr>
      <dsp:spPr>
        <a:xfrm>
          <a:off x="870809" y="511796"/>
          <a:ext cx="895759" cy="464081"/>
        </a:xfrm>
        <a:prstGeom prst="roundRect">
          <a:avLst/>
        </a:prstGeom>
        <a:gradFill rotWithShape="0">
          <a:gsLst>
            <a:gs pos="0">
              <a:schemeClr val="accent2">
                <a:hueOff val="-2066169"/>
                <a:satOff val="-11155"/>
                <a:lumOff val="2045"/>
                <a:alphaOff val="0"/>
                <a:tint val="50000"/>
                <a:satMod val="300000"/>
              </a:schemeClr>
            </a:gs>
            <a:gs pos="35000">
              <a:schemeClr val="accent2">
                <a:hueOff val="-2066169"/>
                <a:satOff val="-11155"/>
                <a:lumOff val="2045"/>
                <a:alphaOff val="0"/>
                <a:tint val="37000"/>
                <a:satMod val="300000"/>
              </a:schemeClr>
            </a:gs>
            <a:gs pos="100000">
              <a:schemeClr val="accent2">
                <a:hueOff val="-2066169"/>
                <a:satOff val="-11155"/>
                <a:lumOff val="2045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2. </a:t>
          </a:r>
          <a:endParaRPr lang="ro-RO" alt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893464" y="534451"/>
        <a:ext cx="850449" cy="418771"/>
      </dsp:txXfrm>
    </dsp:sp>
    <dsp:sp modelId="{3B13AB06-0A55-4E5E-92B8-3BCE048D80FC}">
      <dsp:nvSpPr>
        <dsp:cNvPr id="0" name=""/>
        <dsp:cNvSpPr/>
      </dsp:nvSpPr>
      <dsp:spPr>
        <a:xfrm>
          <a:off x="2019757" y="1019181"/>
          <a:ext cx="3956067" cy="464081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-4130186"/>
            <a:satOff val="-21701"/>
            <a:lumOff val="1473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-4130186"/>
              <a:satOff val="-21701"/>
              <a:lumOff val="147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Tehnologii</a:t>
          </a: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alt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utilizate</a:t>
          </a: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endParaRPr 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2019757" y="1077191"/>
        <a:ext cx="3782037" cy="348061"/>
      </dsp:txXfrm>
    </dsp:sp>
    <dsp:sp modelId="{88C5C20F-3435-4BB9-85EB-6A3B8DB9BFE7}">
      <dsp:nvSpPr>
        <dsp:cNvPr id="0" name=""/>
        <dsp:cNvSpPr/>
      </dsp:nvSpPr>
      <dsp:spPr>
        <a:xfrm>
          <a:off x="870809" y="1022285"/>
          <a:ext cx="895759" cy="464081"/>
        </a:xfrm>
        <a:prstGeom prst="roundRect">
          <a:avLst/>
        </a:prstGeom>
        <a:gradFill rotWithShape="0">
          <a:gsLst>
            <a:gs pos="0">
              <a:schemeClr val="accent2">
                <a:hueOff val="-4132337"/>
                <a:satOff val="-22309"/>
                <a:lumOff val="4090"/>
                <a:alphaOff val="0"/>
                <a:tint val="50000"/>
                <a:satMod val="300000"/>
              </a:schemeClr>
            </a:gs>
            <a:gs pos="35000">
              <a:schemeClr val="accent2">
                <a:hueOff val="-4132337"/>
                <a:satOff val="-22309"/>
                <a:lumOff val="4090"/>
                <a:alphaOff val="0"/>
                <a:tint val="37000"/>
                <a:satMod val="300000"/>
              </a:schemeClr>
            </a:gs>
            <a:gs pos="100000">
              <a:schemeClr val="accent2">
                <a:hueOff val="-4132337"/>
                <a:satOff val="-22309"/>
                <a:lumOff val="409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3. </a:t>
          </a:r>
          <a:endParaRPr lang="ro-RO" alt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893464" y="1044940"/>
        <a:ext cx="850449" cy="418771"/>
      </dsp:txXfrm>
    </dsp:sp>
    <dsp:sp modelId="{27D097F1-8FA8-4274-ABD6-46D0B986A75C}">
      <dsp:nvSpPr>
        <dsp:cNvPr id="0" name=""/>
        <dsp:cNvSpPr/>
      </dsp:nvSpPr>
      <dsp:spPr>
        <a:xfrm>
          <a:off x="2019757" y="1529670"/>
          <a:ext cx="3956067" cy="464081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-6195279"/>
            <a:satOff val="-32552"/>
            <a:lumOff val="2209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-6195279"/>
              <a:satOff val="-32552"/>
              <a:lumOff val="220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Arhitectura</a:t>
          </a:r>
          <a:r>
            <a:rPr 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, </a:t>
          </a:r>
          <a:r>
            <a:rPr 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funcționarea</a:t>
          </a:r>
          <a:r>
            <a:rPr 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și</a:t>
          </a:r>
          <a:r>
            <a:rPr 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metodologia</a:t>
          </a:r>
          <a:r>
            <a:rPr lang="ro-RO" sz="1600" kern="12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aplicație</a:t>
          </a:r>
          <a:endParaRPr 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2019757" y="1587680"/>
        <a:ext cx="3782037" cy="348061"/>
      </dsp:txXfrm>
    </dsp:sp>
    <dsp:sp modelId="{155ED7AB-46F5-460B-9865-075C170D21D2}">
      <dsp:nvSpPr>
        <dsp:cNvPr id="0" name=""/>
        <dsp:cNvSpPr/>
      </dsp:nvSpPr>
      <dsp:spPr>
        <a:xfrm>
          <a:off x="870809" y="1532775"/>
          <a:ext cx="895759" cy="464081"/>
        </a:xfrm>
        <a:prstGeom prst="roundRect">
          <a:avLst/>
        </a:prstGeom>
        <a:gradFill rotWithShape="0">
          <a:gsLst>
            <a:gs pos="0">
              <a:schemeClr val="accent2">
                <a:hueOff val="-6198506"/>
                <a:satOff val="-33464"/>
                <a:lumOff val="6135"/>
                <a:alphaOff val="0"/>
                <a:tint val="50000"/>
                <a:satMod val="300000"/>
              </a:schemeClr>
            </a:gs>
            <a:gs pos="35000">
              <a:schemeClr val="accent2">
                <a:hueOff val="-6198506"/>
                <a:satOff val="-33464"/>
                <a:lumOff val="6135"/>
                <a:alphaOff val="0"/>
                <a:tint val="37000"/>
                <a:satMod val="300000"/>
              </a:schemeClr>
            </a:gs>
            <a:gs pos="100000">
              <a:schemeClr val="accent2">
                <a:hueOff val="-6198506"/>
                <a:satOff val="-33464"/>
                <a:lumOff val="6135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4. </a:t>
          </a:r>
          <a:endParaRPr lang="ro-RO" alt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893464" y="1555430"/>
        <a:ext cx="850449" cy="418771"/>
      </dsp:txXfrm>
    </dsp:sp>
    <dsp:sp modelId="{85793874-46DD-4B17-B316-2D16800D1CBF}">
      <dsp:nvSpPr>
        <dsp:cNvPr id="0" name=""/>
        <dsp:cNvSpPr/>
      </dsp:nvSpPr>
      <dsp:spPr>
        <a:xfrm>
          <a:off x="2019757" y="2040159"/>
          <a:ext cx="3956067" cy="464081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-8260373"/>
            <a:satOff val="-43403"/>
            <a:lumOff val="2945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-8260373"/>
              <a:satOff val="-43403"/>
              <a:lumOff val="294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ro-RO" sz="1600" kern="1200" dirty="0">
              <a:latin typeface="Cambria" panose="02040503050406030204" pitchFamily="18" charset="0"/>
              <a:ea typeface="Cambria" panose="02040503050406030204" pitchFamily="18" charset="0"/>
            </a:rPr>
            <a:t>Principiul funcționării aplicației</a:t>
          </a:r>
          <a:endParaRPr 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2019757" y="2098169"/>
        <a:ext cx="3782037" cy="348061"/>
      </dsp:txXfrm>
    </dsp:sp>
    <dsp:sp modelId="{8EB56937-7D34-444D-96C1-F2B23476CB78}">
      <dsp:nvSpPr>
        <dsp:cNvPr id="0" name=""/>
        <dsp:cNvSpPr/>
      </dsp:nvSpPr>
      <dsp:spPr>
        <a:xfrm>
          <a:off x="870809" y="2043264"/>
          <a:ext cx="895759" cy="464081"/>
        </a:xfrm>
        <a:prstGeom prst="roundRect">
          <a:avLst/>
        </a:prstGeom>
        <a:gradFill rotWithShape="0">
          <a:gsLst>
            <a:gs pos="0">
              <a:schemeClr val="accent2">
                <a:hueOff val="-8264674"/>
                <a:satOff val="-44618"/>
                <a:lumOff val="8179"/>
                <a:alphaOff val="0"/>
                <a:tint val="50000"/>
                <a:satMod val="300000"/>
              </a:schemeClr>
            </a:gs>
            <a:gs pos="35000">
              <a:schemeClr val="accent2">
                <a:hueOff val="-8264674"/>
                <a:satOff val="-44618"/>
                <a:lumOff val="8179"/>
                <a:alphaOff val="0"/>
                <a:tint val="37000"/>
                <a:satMod val="300000"/>
              </a:schemeClr>
            </a:gs>
            <a:gs pos="100000">
              <a:schemeClr val="accent2">
                <a:hueOff val="-8264674"/>
                <a:satOff val="-44618"/>
                <a:lumOff val="8179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5. </a:t>
          </a:r>
          <a:endParaRPr lang="ro-RO" alt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893464" y="2065919"/>
        <a:ext cx="850449" cy="418771"/>
      </dsp:txXfrm>
    </dsp:sp>
    <dsp:sp modelId="{85D7C3F6-CD07-445E-91C9-9F91BCC7EB37}">
      <dsp:nvSpPr>
        <dsp:cNvPr id="0" name=""/>
        <dsp:cNvSpPr/>
      </dsp:nvSpPr>
      <dsp:spPr>
        <a:xfrm>
          <a:off x="2019757" y="2550649"/>
          <a:ext cx="3956067" cy="464081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-10325466"/>
            <a:satOff val="-54254"/>
            <a:lumOff val="3681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-10325466"/>
              <a:satOff val="-54254"/>
              <a:lumOff val="368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Comparații</a:t>
          </a: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 AI vs </a:t>
          </a:r>
          <a:r>
            <a:rPr lang="en-US" alt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algoritm</a:t>
          </a: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alt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clasic</a:t>
          </a:r>
          <a:endParaRPr 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2019757" y="2608659"/>
        <a:ext cx="3782037" cy="348061"/>
      </dsp:txXfrm>
    </dsp:sp>
    <dsp:sp modelId="{3379CFCB-F2DE-467B-B3EE-D3DA89304396}">
      <dsp:nvSpPr>
        <dsp:cNvPr id="0" name=""/>
        <dsp:cNvSpPr/>
      </dsp:nvSpPr>
      <dsp:spPr>
        <a:xfrm>
          <a:off x="870809" y="2553753"/>
          <a:ext cx="895759" cy="464081"/>
        </a:xfrm>
        <a:prstGeom prst="roundRect">
          <a:avLst/>
        </a:prstGeom>
        <a:gradFill rotWithShape="0">
          <a:gsLst>
            <a:gs pos="0">
              <a:schemeClr val="accent2">
                <a:hueOff val="-10330843"/>
                <a:satOff val="-55773"/>
                <a:lumOff val="10224"/>
                <a:alphaOff val="0"/>
                <a:tint val="50000"/>
                <a:satMod val="300000"/>
              </a:schemeClr>
            </a:gs>
            <a:gs pos="35000">
              <a:schemeClr val="accent2">
                <a:hueOff val="-10330843"/>
                <a:satOff val="-55773"/>
                <a:lumOff val="10224"/>
                <a:alphaOff val="0"/>
                <a:tint val="37000"/>
                <a:satMod val="300000"/>
              </a:schemeClr>
            </a:gs>
            <a:gs pos="100000">
              <a:schemeClr val="accent2">
                <a:hueOff val="-10330843"/>
                <a:satOff val="-55773"/>
                <a:lumOff val="10224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6</a:t>
          </a: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. </a:t>
          </a:r>
          <a:endParaRPr lang="ro-RO" alt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893464" y="2576408"/>
        <a:ext cx="850449" cy="418771"/>
      </dsp:txXfrm>
    </dsp:sp>
    <dsp:sp modelId="{3C743542-6940-47ED-B9C5-D74A659A1C64}">
      <dsp:nvSpPr>
        <dsp:cNvPr id="0" name=""/>
        <dsp:cNvSpPr/>
      </dsp:nvSpPr>
      <dsp:spPr>
        <a:xfrm>
          <a:off x="2019757" y="3061138"/>
          <a:ext cx="3956067" cy="464081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-12390558"/>
            <a:satOff val="-65104"/>
            <a:lumOff val="4418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-12390558"/>
              <a:satOff val="-65104"/>
              <a:lumOff val="441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ro-RO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Rezultate obținute</a:t>
          </a:r>
          <a:endParaRPr 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2019757" y="3119148"/>
        <a:ext cx="3782037" cy="348061"/>
      </dsp:txXfrm>
    </dsp:sp>
    <dsp:sp modelId="{5772C3EF-4DD6-42AA-9320-F2CE0D7D4058}">
      <dsp:nvSpPr>
        <dsp:cNvPr id="0" name=""/>
        <dsp:cNvSpPr/>
      </dsp:nvSpPr>
      <dsp:spPr>
        <a:xfrm>
          <a:off x="870809" y="3064243"/>
          <a:ext cx="895759" cy="464081"/>
        </a:xfrm>
        <a:prstGeom prst="roundRect">
          <a:avLst/>
        </a:prstGeom>
        <a:gradFill rotWithShape="0">
          <a:gsLst>
            <a:gs pos="0">
              <a:schemeClr val="accent2">
                <a:hueOff val="-12397011"/>
                <a:satOff val="-66927"/>
                <a:lumOff val="12269"/>
                <a:alphaOff val="0"/>
                <a:tint val="50000"/>
                <a:satMod val="300000"/>
              </a:schemeClr>
            </a:gs>
            <a:gs pos="35000">
              <a:schemeClr val="accent2">
                <a:hueOff val="-12397011"/>
                <a:satOff val="-66927"/>
                <a:lumOff val="12269"/>
                <a:alphaOff val="0"/>
                <a:tint val="37000"/>
                <a:satMod val="300000"/>
              </a:schemeClr>
            </a:gs>
            <a:gs pos="100000">
              <a:schemeClr val="accent2">
                <a:hueOff val="-12397011"/>
                <a:satOff val="-66927"/>
                <a:lumOff val="12269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7</a:t>
          </a: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. </a:t>
          </a:r>
          <a:endParaRPr lang="ro-RO" alt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893464" y="3086898"/>
        <a:ext cx="850449" cy="418771"/>
      </dsp:txXfrm>
    </dsp:sp>
    <dsp:sp modelId="{D175FD7D-BD9D-4940-880F-E4ED1E68C093}">
      <dsp:nvSpPr>
        <dsp:cNvPr id="0" name=""/>
        <dsp:cNvSpPr/>
      </dsp:nvSpPr>
      <dsp:spPr>
        <a:xfrm>
          <a:off x="2019757" y="3571628"/>
          <a:ext cx="3956067" cy="464081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-14455651"/>
            <a:satOff val="-75955"/>
            <a:lumOff val="5154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-14455651"/>
              <a:satOff val="-75955"/>
              <a:lumOff val="515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ro-RO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Perspective de dezvoltare</a:t>
          </a:r>
          <a:endParaRPr 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2019757" y="3629638"/>
        <a:ext cx="3782037" cy="348061"/>
      </dsp:txXfrm>
    </dsp:sp>
    <dsp:sp modelId="{77E0CADC-076D-40B3-8943-56A11049BF7C}">
      <dsp:nvSpPr>
        <dsp:cNvPr id="0" name=""/>
        <dsp:cNvSpPr/>
      </dsp:nvSpPr>
      <dsp:spPr>
        <a:xfrm>
          <a:off x="870809" y="3574732"/>
          <a:ext cx="895759" cy="464081"/>
        </a:xfrm>
        <a:prstGeom prst="roundRect">
          <a:avLst/>
        </a:prstGeom>
        <a:gradFill rotWithShape="0">
          <a:gsLst>
            <a:gs pos="0">
              <a:schemeClr val="accent2">
                <a:hueOff val="-14463180"/>
                <a:satOff val="-78082"/>
                <a:lumOff val="14314"/>
                <a:alphaOff val="0"/>
                <a:tint val="50000"/>
                <a:satMod val="300000"/>
              </a:schemeClr>
            </a:gs>
            <a:gs pos="35000">
              <a:schemeClr val="accent2">
                <a:hueOff val="-14463180"/>
                <a:satOff val="-78082"/>
                <a:lumOff val="14314"/>
                <a:alphaOff val="0"/>
                <a:tint val="37000"/>
                <a:satMod val="300000"/>
              </a:schemeClr>
            </a:gs>
            <a:gs pos="100000">
              <a:schemeClr val="accent2">
                <a:hueOff val="-14463180"/>
                <a:satOff val="-78082"/>
                <a:lumOff val="14314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8</a:t>
          </a: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. </a:t>
          </a:r>
          <a:endParaRPr lang="ro-RO" alt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893464" y="3597387"/>
        <a:ext cx="850449" cy="4187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573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068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132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819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672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486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7" name="Google Shape;97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8" name="Google Shape;98;p3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9" name="Google Shape;99;p3"/>
          <p:cNvGrpSpPr/>
          <p:nvPr/>
        </p:nvGrpSpPr>
        <p:grpSpPr>
          <a:xfrm>
            <a:off x="-539206" y="-1717975"/>
            <a:ext cx="4397193" cy="4171657"/>
            <a:chOff x="-494406" y="-1584825"/>
            <a:chExt cx="4397193" cy="4171657"/>
          </a:xfrm>
        </p:grpSpPr>
        <p:grpSp>
          <p:nvGrpSpPr>
            <p:cNvPr id="100" name="Google Shape;100;p3"/>
            <p:cNvGrpSpPr/>
            <p:nvPr/>
          </p:nvGrpSpPr>
          <p:grpSpPr>
            <a:xfrm>
              <a:off x="-494406" y="-252396"/>
              <a:ext cx="1741563" cy="1288563"/>
              <a:chOff x="-494406" y="-252396"/>
              <a:chExt cx="1741563" cy="1288563"/>
            </a:xfrm>
          </p:grpSpPr>
          <p:sp>
            <p:nvSpPr>
              <p:cNvPr id="101" name="Google Shape;101;p3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103;p3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104" name="Google Shape;104;p3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" name="Google Shape;106;p3"/>
            <p:cNvGrpSpPr/>
            <p:nvPr/>
          </p:nvGrpSpPr>
          <p:grpSpPr>
            <a:xfrm>
              <a:off x="441574" y="-36652"/>
              <a:ext cx="699940" cy="478601"/>
              <a:chOff x="39722" y="4349021"/>
              <a:chExt cx="1061964" cy="726143"/>
            </a:xfrm>
          </p:grpSpPr>
          <p:grpSp>
            <p:nvGrpSpPr>
              <p:cNvPr id="107" name="Google Shape;10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08" name="Google Shape;10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9" name="Google Shape;10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10" name="Google Shape;11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15" name="Google Shape;11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3"/>
            <p:cNvGrpSpPr/>
            <p:nvPr/>
          </p:nvGrpSpPr>
          <p:grpSpPr>
            <a:xfrm>
              <a:off x="955673" y="11"/>
              <a:ext cx="592576" cy="405260"/>
              <a:chOff x="39722" y="4349021"/>
              <a:chExt cx="1061964" cy="726143"/>
            </a:xfrm>
          </p:grpSpPr>
          <p:grpSp>
            <p:nvGrpSpPr>
              <p:cNvPr id="117" name="Google Shape;11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18" name="Google Shape;11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9" name="Google Shape;11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0" name="Google Shape;12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25" name="Google Shape;12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" name="Google Shape;126;p3"/>
            <p:cNvGrpSpPr/>
            <p:nvPr/>
          </p:nvGrpSpPr>
          <p:grpSpPr>
            <a:xfrm>
              <a:off x="-1" y="621223"/>
              <a:ext cx="699940" cy="478601"/>
              <a:chOff x="39722" y="4349021"/>
              <a:chExt cx="1061964" cy="726143"/>
            </a:xfrm>
          </p:grpSpPr>
          <p:grpSp>
            <p:nvGrpSpPr>
              <p:cNvPr id="127" name="Google Shape;12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8" name="Google Shape;12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9" name="Google Shape;12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0" name="Google Shape;13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35" name="Google Shape;13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" name="Google Shape;136;p3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137" name="Google Shape;137;p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49" name="Google Shape;549;p15"/>
          <p:cNvGrpSpPr/>
          <p:nvPr/>
        </p:nvGrpSpPr>
        <p:grpSpPr>
          <a:xfrm>
            <a:off x="4967675" y="4931713"/>
            <a:ext cx="439200" cy="439100"/>
            <a:chOff x="1101075" y="2142375"/>
            <a:chExt cx="439200" cy="439100"/>
          </a:xfrm>
        </p:grpSpPr>
        <p:sp>
          <p:nvSpPr>
            <p:cNvPr id="550" name="Google Shape;550;p15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5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552;p15"/>
          <p:cNvGrpSpPr/>
          <p:nvPr/>
        </p:nvGrpSpPr>
        <p:grpSpPr>
          <a:xfrm>
            <a:off x="2176605" y="-3695660"/>
            <a:ext cx="7317722" cy="6983297"/>
            <a:chOff x="2100405" y="-3619460"/>
            <a:chExt cx="7317722" cy="6983297"/>
          </a:xfrm>
        </p:grpSpPr>
        <p:sp>
          <p:nvSpPr>
            <p:cNvPr id="553" name="Google Shape;553;p15"/>
            <p:cNvSpPr/>
            <p:nvPr/>
          </p:nvSpPr>
          <p:spPr>
            <a:xfrm rot="8100000" flipH="1">
              <a:off x="3778999" y="-2106462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4" name="Google Shape;554;p15"/>
            <p:cNvGrpSpPr/>
            <p:nvPr/>
          </p:nvGrpSpPr>
          <p:grpSpPr>
            <a:xfrm rot="2700000">
              <a:off x="7787417" y="120497"/>
              <a:ext cx="582044" cy="582419"/>
              <a:chOff x="959750" y="3039275"/>
              <a:chExt cx="582050" cy="582425"/>
            </a:xfrm>
          </p:grpSpPr>
          <p:sp>
            <p:nvSpPr>
              <p:cNvPr id="555" name="Google Shape;555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2" name="Google Shape;562;p15"/>
            <p:cNvGrpSpPr/>
            <p:nvPr/>
          </p:nvGrpSpPr>
          <p:grpSpPr>
            <a:xfrm rot="2700000">
              <a:off x="8310742" y="-75303"/>
              <a:ext cx="582044" cy="582419"/>
              <a:chOff x="959750" y="3039275"/>
              <a:chExt cx="582050" cy="582425"/>
            </a:xfrm>
          </p:grpSpPr>
          <p:sp>
            <p:nvSpPr>
              <p:cNvPr id="563" name="Google Shape;563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0" name="Google Shape;570;p15"/>
            <p:cNvSpPr/>
            <p:nvPr/>
          </p:nvSpPr>
          <p:spPr>
            <a:xfrm rot="5400000">
              <a:off x="8142048" y="-57566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5"/>
            <p:cNvSpPr/>
            <p:nvPr/>
          </p:nvSpPr>
          <p:spPr>
            <a:xfrm rot="10800000">
              <a:off x="8365398" y="-290023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5"/>
            <p:cNvSpPr/>
            <p:nvPr/>
          </p:nvSpPr>
          <p:spPr>
            <a:xfrm rot="10800000">
              <a:off x="8490148" y="2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5"/>
            <p:cNvSpPr/>
            <p:nvPr/>
          </p:nvSpPr>
          <p:spPr>
            <a:xfrm rot="-2700000" flipH="1">
              <a:off x="3192849" y="-2898537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Google Shape;574;p15"/>
          <p:cNvGrpSpPr/>
          <p:nvPr/>
        </p:nvGrpSpPr>
        <p:grpSpPr>
          <a:xfrm>
            <a:off x="-2424242" y="2074146"/>
            <a:ext cx="6274943" cy="6257753"/>
            <a:chOff x="-2447692" y="2022396"/>
            <a:chExt cx="6274943" cy="6257753"/>
          </a:xfrm>
        </p:grpSpPr>
        <p:grpSp>
          <p:nvGrpSpPr>
            <p:cNvPr id="575" name="Google Shape;575;p15"/>
            <p:cNvGrpSpPr/>
            <p:nvPr/>
          </p:nvGrpSpPr>
          <p:grpSpPr>
            <a:xfrm rot="10800000" flipH="1">
              <a:off x="-25334" y="4406387"/>
              <a:ext cx="1538562" cy="971589"/>
              <a:chOff x="-191059" y="95963"/>
              <a:chExt cx="1538562" cy="971589"/>
            </a:xfrm>
          </p:grpSpPr>
          <p:grpSp>
            <p:nvGrpSpPr>
              <p:cNvPr id="576" name="Google Shape;576;p15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577" name="Google Shape;577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78" name="Google Shape;578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3" name="Google Shape;583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4" name="Google Shape;584;p15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85" name="Google Shape;585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86" name="Google Shape;586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7" name="Google Shape;587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8" name="Google Shape;588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9" name="Google Shape;589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0" name="Google Shape;590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91" name="Google Shape;591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2" name="Google Shape;592;p15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93" name="Google Shape;593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94" name="Google Shape;594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" name="Google Shape;595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6" name="Google Shape;596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7" name="Google Shape;597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8" name="Google Shape;598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99" name="Google Shape;599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0" name="Google Shape;600;p15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601" name="Google Shape;601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02" name="Google Shape;602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" name="Google Shape;603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4" name="Google Shape;604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5" name="Google Shape;605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6" name="Google Shape;606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07" name="Google Shape;607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08" name="Google Shape;608;p15"/>
            <p:cNvGrpSpPr/>
            <p:nvPr/>
          </p:nvGrpSpPr>
          <p:grpSpPr>
            <a:xfrm rot="-3320950" flipH="1">
              <a:off x="-1885521" y="3185658"/>
              <a:ext cx="4889863" cy="3931229"/>
              <a:chOff x="7103825" y="-713112"/>
              <a:chExt cx="3785226" cy="3043150"/>
            </a:xfrm>
          </p:grpSpPr>
          <p:sp>
            <p:nvSpPr>
              <p:cNvPr id="609" name="Google Shape;609;p15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610" name="Google Shape;610;p15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11" name="Google Shape;611;p15"/>
            <p:cNvSpPr/>
            <p:nvPr/>
          </p:nvSpPr>
          <p:spPr>
            <a:xfrm rot="-2700000" flipH="1">
              <a:off x="249333" y="3270782"/>
              <a:ext cx="2925242" cy="3057723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2" name="Google Shape;612;p15"/>
            <p:cNvGrpSpPr/>
            <p:nvPr/>
          </p:nvGrpSpPr>
          <p:grpSpPr>
            <a:xfrm rot="5400000">
              <a:off x="1987130" y="4230949"/>
              <a:ext cx="88142" cy="1137387"/>
              <a:chOff x="3054755" y="4367024"/>
              <a:chExt cx="88142" cy="1137387"/>
            </a:xfrm>
          </p:grpSpPr>
          <p:sp>
            <p:nvSpPr>
              <p:cNvPr id="613" name="Google Shape;613;p15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5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73" name="Google Shape;673;p17"/>
          <p:cNvGrpSpPr/>
          <p:nvPr/>
        </p:nvGrpSpPr>
        <p:grpSpPr>
          <a:xfrm>
            <a:off x="-2176650" y="-112745"/>
            <a:ext cx="4680670" cy="5935195"/>
            <a:chOff x="-2176650" y="-112745"/>
            <a:chExt cx="4680670" cy="5935195"/>
          </a:xfrm>
        </p:grpSpPr>
        <p:grpSp>
          <p:nvGrpSpPr>
            <p:cNvPr id="674" name="Google Shape;674;p17"/>
            <p:cNvGrpSpPr/>
            <p:nvPr/>
          </p:nvGrpSpPr>
          <p:grpSpPr>
            <a:xfrm>
              <a:off x="-2176650" y="-112745"/>
              <a:ext cx="4680670" cy="5935195"/>
              <a:chOff x="-2176650" y="-112745"/>
              <a:chExt cx="4680670" cy="5935195"/>
            </a:xfrm>
          </p:grpSpPr>
          <p:sp>
            <p:nvSpPr>
              <p:cNvPr id="675" name="Google Shape;675;p17"/>
              <p:cNvSpPr/>
              <p:nvPr/>
            </p:nvSpPr>
            <p:spPr>
              <a:xfrm rot="-2700000">
                <a:off x="-1523974" y="21782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6" name="Google Shape;676;p17"/>
              <p:cNvGrpSpPr/>
              <p:nvPr/>
            </p:nvGrpSpPr>
            <p:grpSpPr>
              <a:xfrm rot="-2700000">
                <a:off x="10491" y="4440580"/>
                <a:ext cx="582044" cy="582419"/>
                <a:chOff x="959750" y="3039275"/>
                <a:chExt cx="582050" cy="582425"/>
              </a:xfrm>
            </p:grpSpPr>
            <p:sp>
              <p:nvSpPr>
                <p:cNvPr id="677" name="Google Shape;677;p17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4" name="Google Shape;684;p17"/>
              <p:cNvGrpSpPr/>
              <p:nvPr/>
            </p:nvGrpSpPr>
            <p:grpSpPr>
              <a:xfrm rot="-2700000">
                <a:off x="-183259" y="2704590"/>
                <a:ext cx="582044" cy="582419"/>
                <a:chOff x="959750" y="3039275"/>
                <a:chExt cx="582050" cy="582425"/>
              </a:xfrm>
            </p:grpSpPr>
            <p:sp>
              <p:nvSpPr>
                <p:cNvPr id="685" name="Google Shape;685;p17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92" name="Google Shape;692;p17"/>
              <p:cNvSpPr/>
              <p:nvPr/>
            </p:nvSpPr>
            <p:spPr>
              <a:xfrm rot="2700000" flipH="1">
                <a:off x="-1073899" y="4736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3" name="Google Shape;693;p17"/>
            <p:cNvGrpSpPr/>
            <p:nvPr/>
          </p:nvGrpSpPr>
          <p:grpSpPr>
            <a:xfrm>
              <a:off x="-234425" y="3727550"/>
              <a:ext cx="439200" cy="439100"/>
              <a:chOff x="1101075" y="2142375"/>
              <a:chExt cx="439200" cy="439100"/>
            </a:xfrm>
          </p:grpSpPr>
          <p:sp>
            <p:nvSpPr>
              <p:cNvPr id="694" name="Google Shape;694;p1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6" name="Google Shape;696;p17"/>
            <p:cNvGrpSpPr/>
            <p:nvPr/>
          </p:nvGrpSpPr>
          <p:grpSpPr>
            <a:xfrm rot="10800000">
              <a:off x="713225" y="4931225"/>
              <a:ext cx="439200" cy="439100"/>
              <a:chOff x="1101075" y="2142375"/>
              <a:chExt cx="439200" cy="439100"/>
            </a:xfrm>
          </p:grpSpPr>
          <p:sp>
            <p:nvSpPr>
              <p:cNvPr id="697" name="Google Shape;697;p1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99" name="Google Shape;699;p17"/>
          <p:cNvGrpSpPr/>
          <p:nvPr/>
        </p:nvGrpSpPr>
        <p:grpSpPr>
          <a:xfrm>
            <a:off x="6642300" y="-415701"/>
            <a:ext cx="4558967" cy="1887075"/>
            <a:chOff x="6566100" y="-415701"/>
            <a:chExt cx="4558967" cy="1887075"/>
          </a:xfrm>
        </p:grpSpPr>
        <p:pic>
          <p:nvPicPr>
            <p:cNvPr id="700" name="Google Shape;700;p1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8278550" y="-3923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01" name="Google Shape;701;p17"/>
            <p:cNvGrpSpPr/>
            <p:nvPr/>
          </p:nvGrpSpPr>
          <p:grpSpPr>
            <a:xfrm rot="5400000">
              <a:off x="7714062" y="-991384"/>
              <a:ext cx="1433417" cy="2584783"/>
              <a:chOff x="-363163" y="-645596"/>
              <a:chExt cx="1433417" cy="2584783"/>
            </a:xfrm>
          </p:grpSpPr>
          <p:grpSp>
            <p:nvGrpSpPr>
              <p:cNvPr id="702" name="Google Shape;702;p17"/>
              <p:cNvGrpSpPr/>
              <p:nvPr/>
            </p:nvGrpSpPr>
            <p:grpSpPr>
              <a:xfrm rot="10800000">
                <a:off x="-64595" y="-645596"/>
                <a:ext cx="1134849" cy="2370191"/>
                <a:chOff x="-575575" y="3685599"/>
                <a:chExt cx="1421048" cy="2967932"/>
              </a:xfrm>
            </p:grpSpPr>
            <p:sp>
              <p:nvSpPr>
                <p:cNvPr id="703" name="Google Shape;703;p17"/>
                <p:cNvSpPr/>
                <p:nvPr/>
              </p:nvSpPr>
              <p:spPr>
                <a:xfrm>
                  <a:off x="-575575" y="3685599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17"/>
                <p:cNvSpPr/>
                <p:nvPr/>
              </p:nvSpPr>
              <p:spPr>
                <a:xfrm rot="10800000">
                  <a:off x="-575573" y="3820175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05" name="Google Shape;705;p17"/>
              <p:cNvSpPr/>
              <p:nvPr/>
            </p:nvSpPr>
            <p:spPr>
              <a:xfrm>
                <a:off x="0" y="36165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7"/>
              <p:cNvSpPr/>
              <p:nvPr/>
            </p:nvSpPr>
            <p:spPr>
              <a:xfrm>
                <a:off x="131225" y="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7" name="Google Shape;707;p17"/>
              <p:cNvGrpSpPr/>
              <p:nvPr/>
            </p:nvGrpSpPr>
            <p:grpSpPr>
              <a:xfrm rot="-2700000" flipH="1">
                <a:off x="-216370" y="1084101"/>
                <a:ext cx="708093" cy="708493"/>
                <a:chOff x="3678700" y="407275"/>
                <a:chExt cx="708100" cy="708500"/>
              </a:xfrm>
            </p:grpSpPr>
            <p:sp>
              <p:nvSpPr>
                <p:cNvPr id="708" name="Google Shape;708;p1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1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1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1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1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1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1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15" name="Google Shape;715;p17"/>
            <p:cNvGrpSpPr/>
            <p:nvPr/>
          </p:nvGrpSpPr>
          <p:grpSpPr>
            <a:xfrm rot="10800000">
              <a:off x="6566100" y="233963"/>
              <a:ext cx="4558967" cy="134100"/>
              <a:chOff x="796100" y="3019701"/>
              <a:chExt cx="4558967" cy="134100"/>
            </a:xfrm>
          </p:grpSpPr>
          <p:sp>
            <p:nvSpPr>
              <p:cNvPr id="716" name="Google Shape;716;p1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17" name="Google Shape;717;p1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18" name="Google Shape;718;p1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0_1_1_1"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0" name="Google Shape;720;p18"/>
          <p:cNvGrpSpPr/>
          <p:nvPr/>
        </p:nvGrpSpPr>
        <p:grpSpPr>
          <a:xfrm>
            <a:off x="5404975" y="2221118"/>
            <a:ext cx="4263000" cy="3617400"/>
            <a:chOff x="5328775" y="2221118"/>
            <a:chExt cx="4263000" cy="3617400"/>
          </a:xfrm>
        </p:grpSpPr>
        <p:sp>
          <p:nvSpPr>
            <p:cNvPr id="721" name="Google Shape;721;p18"/>
            <p:cNvSpPr/>
            <p:nvPr/>
          </p:nvSpPr>
          <p:spPr>
            <a:xfrm>
              <a:off x="5328775" y="2221118"/>
              <a:ext cx="4263000" cy="36174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2" name="Google Shape;722;p18"/>
            <p:cNvGrpSpPr/>
            <p:nvPr/>
          </p:nvGrpSpPr>
          <p:grpSpPr>
            <a:xfrm>
              <a:off x="7218100" y="4855088"/>
              <a:ext cx="931125" cy="525763"/>
              <a:chOff x="7218100" y="4855088"/>
              <a:chExt cx="931125" cy="525763"/>
            </a:xfrm>
          </p:grpSpPr>
          <p:grpSp>
            <p:nvGrpSpPr>
              <p:cNvPr id="723" name="Google Shape;723;p18"/>
              <p:cNvGrpSpPr/>
              <p:nvPr/>
            </p:nvGrpSpPr>
            <p:grpSpPr>
              <a:xfrm>
                <a:off x="7710025" y="4941750"/>
                <a:ext cx="439200" cy="439100"/>
                <a:chOff x="1101075" y="2142375"/>
                <a:chExt cx="439200" cy="439100"/>
              </a:xfrm>
            </p:grpSpPr>
            <p:sp>
              <p:nvSpPr>
                <p:cNvPr id="724" name="Google Shape;724;p18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725;p18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6" name="Google Shape;726;p18"/>
              <p:cNvGrpSpPr/>
              <p:nvPr/>
            </p:nvGrpSpPr>
            <p:grpSpPr>
              <a:xfrm>
                <a:off x="7218100" y="4855088"/>
                <a:ext cx="439200" cy="439100"/>
                <a:chOff x="1101075" y="2142375"/>
                <a:chExt cx="439200" cy="439100"/>
              </a:xfrm>
            </p:grpSpPr>
            <p:sp>
              <p:nvSpPr>
                <p:cNvPr id="727" name="Google Shape;727;p18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" name="Google Shape;728;p18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29" name="Google Shape;729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730" name="Google Shape;730;p18"/>
          <p:cNvGrpSpPr/>
          <p:nvPr/>
        </p:nvGrpSpPr>
        <p:grpSpPr>
          <a:xfrm>
            <a:off x="-2175000" y="3012192"/>
            <a:ext cx="3701086" cy="3345172"/>
            <a:chOff x="-1886500" y="2599117"/>
            <a:chExt cx="3701086" cy="3345172"/>
          </a:xfrm>
        </p:grpSpPr>
        <p:pic>
          <p:nvPicPr>
            <p:cNvPr id="731" name="Google Shape;731;p18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10800000">
              <a:off x="-1886500" y="3119537"/>
              <a:ext cx="3701086" cy="28247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2" name="Google Shape;732;p18"/>
            <p:cNvSpPr/>
            <p:nvPr/>
          </p:nvSpPr>
          <p:spPr>
            <a:xfrm rot="10800000">
              <a:off x="-402274" y="2599117"/>
              <a:ext cx="1201697" cy="2824744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8"/>
            <p:cNvSpPr/>
            <p:nvPr/>
          </p:nvSpPr>
          <p:spPr>
            <a:xfrm rot="10800000">
              <a:off x="-207237" y="2599870"/>
              <a:ext cx="1201697" cy="2824744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4" name="Google Shape;734;p18"/>
            <p:cNvGrpSpPr/>
            <p:nvPr/>
          </p:nvGrpSpPr>
          <p:grpSpPr>
            <a:xfrm rot="10800000">
              <a:off x="-37979" y="5013439"/>
              <a:ext cx="134004" cy="134004"/>
              <a:chOff x="8356813" y="1074288"/>
              <a:chExt cx="351900" cy="3519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 rot="10800000">
              <a:off x="447446" y="4173589"/>
              <a:ext cx="134004" cy="134004"/>
              <a:chOff x="8356813" y="1074288"/>
              <a:chExt cx="351900" cy="3519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 rot="10800000">
              <a:off x="539621" y="2985514"/>
              <a:ext cx="134004" cy="134004"/>
              <a:chOff x="8356813" y="1074288"/>
              <a:chExt cx="351900" cy="3519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3" name="Google Shape;743;p18"/>
          <p:cNvGrpSpPr/>
          <p:nvPr/>
        </p:nvGrpSpPr>
        <p:grpSpPr>
          <a:xfrm>
            <a:off x="5928900" y="-249669"/>
            <a:ext cx="5688165" cy="3493826"/>
            <a:chOff x="5852700" y="-249669"/>
            <a:chExt cx="5688165" cy="3493826"/>
          </a:xfrm>
        </p:grpSpPr>
        <p:grpSp>
          <p:nvGrpSpPr>
            <p:cNvPr id="744" name="Google Shape;744;p18"/>
            <p:cNvGrpSpPr/>
            <p:nvPr/>
          </p:nvGrpSpPr>
          <p:grpSpPr>
            <a:xfrm>
              <a:off x="8783705" y="1899359"/>
              <a:ext cx="402160" cy="1344798"/>
              <a:chOff x="8668555" y="1976884"/>
              <a:chExt cx="402160" cy="1344798"/>
            </a:xfrm>
          </p:grpSpPr>
          <p:sp>
            <p:nvSpPr>
              <p:cNvPr id="745" name="Google Shape;745;p18"/>
              <p:cNvSpPr/>
              <p:nvPr/>
            </p:nvSpPr>
            <p:spPr>
              <a:xfrm flipH="1">
                <a:off x="8823846" y="209496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8"/>
              <p:cNvSpPr/>
              <p:nvPr/>
            </p:nvSpPr>
            <p:spPr>
              <a:xfrm flipH="1">
                <a:off x="8668555" y="19768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7" name="Google Shape;747;p18"/>
            <p:cNvGrpSpPr/>
            <p:nvPr/>
          </p:nvGrpSpPr>
          <p:grpSpPr>
            <a:xfrm>
              <a:off x="8598675" y="1421188"/>
              <a:ext cx="904666" cy="726121"/>
              <a:chOff x="7945225" y="4302000"/>
              <a:chExt cx="904666" cy="726121"/>
            </a:xfrm>
          </p:grpSpPr>
          <p:sp>
            <p:nvSpPr>
              <p:cNvPr id="748" name="Google Shape;748;p1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1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1" name="Google Shape;751;p18"/>
            <p:cNvGrpSpPr/>
            <p:nvPr/>
          </p:nvGrpSpPr>
          <p:grpSpPr>
            <a:xfrm rot="10800000" flipH="1">
              <a:off x="7579756" y="-249669"/>
              <a:ext cx="2601921" cy="2438355"/>
              <a:chOff x="7340128" y="2866613"/>
              <a:chExt cx="2439225" cy="2438355"/>
            </a:xfrm>
          </p:grpSpPr>
          <p:sp>
            <p:nvSpPr>
              <p:cNvPr id="752" name="Google Shape;752;p18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18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4" name="Google Shape;754;p18"/>
            <p:cNvSpPr/>
            <p:nvPr/>
          </p:nvSpPr>
          <p:spPr>
            <a:xfrm rot="5400000" flipH="1">
              <a:off x="6551329" y="-89601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5" name="Google Shape;755;p18"/>
            <p:cNvGrpSpPr/>
            <p:nvPr/>
          </p:nvGrpSpPr>
          <p:grpSpPr>
            <a:xfrm>
              <a:off x="6917731" y="246011"/>
              <a:ext cx="4623133" cy="134070"/>
              <a:chOff x="6917731" y="246011"/>
              <a:chExt cx="4623133" cy="134070"/>
            </a:xfrm>
          </p:grpSpPr>
          <p:sp>
            <p:nvSpPr>
              <p:cNvPr id="756" name="Google Shape;756;p18"/>
              <p:cNvSpPr/>
              <p:nvPr/>
            </p:nvSpPr>
            <p:spPr>
              <a:xfrm flipH="1">
                <a:off x="6917731" y="246011"/>
                <a:ext cx="134070" cy="13407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18"/>
              <p:cNvSpPr/>
              <p:nvPr/>
            </p:nvSpPr>
            <p:spPr>
              <a:xfrm flipH="1">
                <a:off x="6947845" y="276153"/>
                <a:ext cx="73844" cy="73844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58" name="Google Shape;758;p18"/>
              <p:cNvCxnSpPr/>
              <p:nvPr/>
            </p:nvCxnSpPr>
            <p:spPr>
              <a:xfrm rot="10800000">
                <a:off x="7013865" y="313050"/>
                <a:ext cx="452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19"/>
          <p:cNvSpPr txBox="1">
            <a:spLocks noGrp="1"/>
          </p:cNvSpPr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9"/>
          <p:cNvSpPr txBox="1">
            <a:spLocks noGrp="1"/>
          </p:cNvSpPr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63" name="Google Shape;763;p19"/>
          <p:cNvGrpSpPr/>
          <p:nvPr/>
        </p:nvGrpSpPr>
        <p:grpSpPr>
          <a:xfrm>
            <a:off x="-96329" y="4888563"/>
            <a:ext cx="1590408" cy="88125"/>
            <a:chOff x="124624" y="4953514"/>
            <a:chExt cx="1137387" cy="88142"/>
          </a:xfrm>
        </p:grpSpPr>
        <p:sp>
          <p:nvSpPr>
            <p:cNvPr id="764" name="Google Shape;764;p19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avLst/>
              <a:gdLst/>
              <a:ahLst/>
              <a:cxnLst/>
              <a:rect l="l" t="t" r="r" b="b"/>
              <a:pathLst>
                <a:path w="306" h="27731" extrusionOk="0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9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avLst/>
              <a:gdLst/>
              <a:ahLst/>
              <a:cxnLst/>
              <a:rect l="l" t="t" r="r" b="b"/>
              <a:pathLst>
                <a:path w="305" h="27731" extrusionOk="0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19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767" name="Google Shape;767;p19"/>
            <p:cNvSpPr/>
            <p:nvPr/>
          </p:nvSpPr>
          <p:spPr>
            <a:xfrm>
              <a:off x="6883700" y="14075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7842318" y="13857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7734200" y="2571774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7758564" y="15500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19"/>
          <p:cNvGrpSpPr/>
          <p:nvPr/>
        </p:nvGrpSpPr>
        <p:grpSpPr>
          <a:xfrm>
            <a:off x="4598006" y="-1699037"/>
            <a:ext cx="5579794" cy="3203424"/>
            <a:chOff x="4521806" y="-1546637"/>
            <a:chExt cx="5579794" cy="3203424"/>
          </a:xfrm>
        </p:grpSpPr>
        <p:grpSp>
          <p:nvGrpSpPr>
            <p:cNvPr id="772" name="Google Shape;772;p19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773" name="Google Shape;773;p19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19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19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776" name="Google Shape;776;p1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7" name="Google Shape;777;p19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9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9" name="Google Shape;779;p19"/>
            <p:cNvGrpSpPr/>
            <p:nvPr/>
          </p:nvGrpSpPr>
          <p:grpSpPr>
            <a:xfrm rot="10800000">
              <a:off x="8323180" y="210225"/>
              <a:ext cx="1493503" cy="88125"/>
              <a:chOff x="124624" y="4953514"/>
              <a:chExt cx="1137387" cy="88142"/>
            </a:xfrm>
          </p:grpSpPr>
          <p:sp>
            <p:nvSpPr>
              <p:cNvPr id="780" name="Google Shape;780;p19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19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2" name="Google Shape;782;p19"/>
            <p:cNvGrpSpPr/>
            <p:nvPr/>
          </p:nvGrpSpPr>
          <p:grpSpPr>
            <a:xfrm>
              <a:off x="4619231" y="-32636"/>
              <a:ext cx="254987" cy="255131"/>
              <a:chOff x="3678700" y="407275"/>
              <a:chExt cx="708100" cy="708500"/>
            </a:xfrm>
          </p:grpSpPr>
          <p:sp>
            <p:nvSpPr>
              <p:cNvPr id="783" name="Google Shape;783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0" name="Google Shape;790;p19"/>
            <p:cNvGrpSpPr/>
            <p:nvPr/>
          </p:nvGrpSpPr>
          <p:grpSpPr>
            <a:xfrm>
              <a:off x="4521806" y="126714"/>
              <a:ext cx="254987" cy="255131"/>
              <a:chOff x="3678700" y="407275"/>
              <a:chExt cx="708100" cy="708500"/>
            </a:xfrm>
          </p:grpSpPr>
          <p:sp>
            <p:nvSpPr>
              <p:cNvPr id="791" name="Google Shape;791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20"/>
          <p:cNvSpPr txBox="1">
            <a:spLocks noGrp="1"/>
          </p:cNvSpPr>
          <p:nvPr>
            <p:ph type="title"/>
          </p:nvPr>
        </p:nvSpPr>
        <p:spPr>
          <a:xfrm>
            <a:off x="720000" y="1565925"/>
            <a:ext cx="2799000" cy="7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20"/>
          <p:cNvSpPr txBox="1">
            <a:spLocks noGrp="1"/>
          </p:cNvSpPr>
          <p:nvPr>
            <p:ph type="subTitle" idx="1"/>
          </p:nvPr>
        </p:nvSpPr>
        <p:spPr>
          <a:xfrm>
            <a:off x="720000" y="2326750"/>
            <a:ext cx="2799000" cy="11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01" name="Google Shape;801;p20"/>
          <p:cNvGrpSpPr/>
          <p:nvPr/>
        </p:nvGrpSpPr>
        <p:grpSpPr>
          <a:xfrm>
            <a:off x="-1623735" y="2499757"/>
            <a:ext cx="5119205" cy="4373890"/>
            <a:chOff x="-1547535" y="2499757"/>
            <a:chExt cx="5119205" cy="4373890"/>
          </a:xfrm>
        </p:grpSpPr>
        <p:pic>
          <p:nvPicPr>
            <p:cNvPr id="802" name="Google Shape;802;p2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-5400000">
              <a:off x="-1751185" y="3417285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03" name="Google Shape;803;p20"/>
            <p:cNvGrpSpPr/>
            <p:nvPr/>
          </p:nvGrpSpPr>
          <p:grpSpPr>
            <a:xfrm rot="-5400000">
              <a:off x="123777" y="4587830"/>
              <a:ext cx="480890" cy="481200"/>
              <a:chOff x="959750" y="3039275"/>
              <a:chExt cx="582050" cy="582425"/>
            </a:xfrm>
          </p:grpSpPr>
          <p:sp>
            <p:nvSpPr>
              <p:cNvPr id="804" name="Google Shape;804;p2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2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2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2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2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2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2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1" name="Google Shape;811;p20"/>
            <p:cNvGrpSpPr/>
            <p:nvPr/>
          </p:nvGrpSpPr>
          <p:grpSpPr>
            <a:xfrm rot="-5400000">
              <a:off x="-564590" y="2079321"/>
              <a:ext cx="3153315" cy="5119205"/>
              <a:chOff x="6643701" y="816087"/>
              <a:chExt cx="3153315" cy="5119205"/>
            </a:xfrm>
          </p:grpSpPr>
          <p:sp>
            <p:nvSpPr>
              <p:cNvPr id="812" name="Google Shape;812;p20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13" name="Google Shape;813;p20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814" name="Google Shape;814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" name="Google Shape;815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6" name="Google Shape;816;p20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817" name="Google Shape;817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" name="Google Shape;818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9" name="Google Shape;819;p20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820" name="Google Shape;820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" name="Google Shape;821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822" name="Google Shape;822;p20"/>
            <p:cNvSpPr/>
            <p:nvPr/>
          </p:nvSpPr>
          <p:spPr>
            <a:xfrm>
              <a:off x="-630272" y="2499757"/>
              <a:ext cx="1031181" cy="275218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3" name="Google Shape;823;p20"/>
            <p:cNvGrpSpPr/>
            <p:nvPr/>
          </p:nvGrpSpPr>
          <p:grpSpPr>
            <a:xfrm rot="-5400000">
              <a:off x="99300" y="3411735"/>
              <a:ext cx="88151" cy="2151709"/>
              <a:chOff x="3054755" y="4367024"/>
              <a:chExt cx="88142" cy="1137387"/>
            </a:xfrm>
          </p:grpSpPr>
          <p:sp>
            <p:nvSpPr>
              <p:cNvPr id="824" name="Google Shape;824;p20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20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6" name="Google Shape;826;p20"/>
            <p:cNvGrpSpPr/>
            <p:nvPr/>
          </p:nvGrpSpPr>
          <p:grpSpPr>
            <a:xfrm rot="-5400000">
              <a:off x="-28713" y="3651410"/>
              <a:ext cx="88151" cy="2151709"/>
              <a:chOff x="3054755" y="4367024"/>
              <a:chExt cx="88142" cy="1137387"/>
            </a:xfrm>
          </p:grpSpPr>
          <p:sp>
            <p:nvSpPr>
              <p:cNvPr id="827" name="Google Shape;827;p20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20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29" name="Google Shape;829;p20"/>
          <p:cNvGrpSpPr/>
          <p:nvPr/>
        </p:nvGrpSpPr>
        <p:grpSpPr>
          <a:xfrm rot="-5400000">
            <a:off x="7274810" y="-1067450"/>
            <a:ext cx="3920501" cy="3213899"/>
            <a:chOff x="6643710" y="2822113"/>
            <a:chExt cx="3920501" cy="3213899"/>
          </a:xfrm>
        </p:grpSpPr>
        <p:pic>
          <p:nvPicPr>
            <p:cNvPr id="830" name="Google Shape;830;p2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1" name="Google Shape;831;p20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0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0"/>
            <p:cNvSpPr/>
            <p:nvPr/>
          </p:nvSpPr>
          <p:spPr>
            <a:xfrm>
              <a:off x="8764950" y="2822113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4" name="Google Shape;834;p20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835" name="Google Shape;835;p2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2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2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8" name="Google Shape;838;p20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839" name="Google Shape;839;p2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2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2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21"/>
          <p:cNvSpPr txBox="1">
            <a:spLocks noGrp="1"/>
          </p:cNvSpPr>
          <p:nvPr>
            <p:ph type="body" idx="1"/>
          </p:nvPr>
        </p:nvSpPr>
        <p:spPr>
          <a:xfrm>
            <a:off x="720000" y="1139550"/>
            <a:ext cx="4528500" cy="6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845" name="Google Shape;845;p21"/>
          <p:cNvGrpSpPr/>
          <p:nvPr/>
        </p:nvGrpSpPr>
        <p:grpSpPr>
          <a:xfrm>
            <a:off x="6846993" y="-1382193"/>
            <a:ext cx="4230595" cy="4230595"/>
            <a:chOff x="6597168" y="-1305993"/>
            <a:chExt cx="4230595" cy="4230595"/>
          </a:xfrm>
        </p:grpSpPr>
        <p:sp>
          <p:nvSpPr>
            <p:cNvPr id="846" name="Google Shape;846;p21"/>
            <p:cNvSpPr/>
            <p:nvPr/>
          </p:nvSpPr>
          <p:spPr>
            <a:xfrm rot="-8100000" flipH="1">
              <a:off x="7249845" y="-719557"/>
              <a:ext cx="2925242" cy="3057723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1"/>
            <p:cNvSpPr/>
            <p:nvPr/>
          </p:nvSpPr>
          <p:spPr>
            <a:xfrm>
              <a:off x="8355611" y="-292048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1"/>
            <p:cNvSpPr/>
            <p:nvPr/>
          </p:nvSpPr>
          <p:spPr>
            <a:xfrm>
              <a:off x="8608100" y="70376"/>
              <a:ext cx="687411" cy="2086997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9" name="Google Shape;849;p21"/>
            <p:cNvGrpSpPr/>
            <p:nvPr/>
          </p:nvGrpSpPr>
          <p:grpSpPr>
            <a:xfrm>
              <a:off x="8449011" y="1244697"/>
              <a:ext cx="134100" cy="134100"/>
              <a:chOff x="-1999139" y="3143772"/>
              <a:chExt cx="134100" cy="134100"/>
            </a:xfrm>
          </p:grpSpPr>
          <p:sp>
            <p:nvSpPr>
              <p:cNvPr id="850" name="Google Shape;850;p21"/>
              <p:cNvSpPr/>
              <p:nvPr/>
            </p:nvSpPr>
            <p:spPr>
              <a:xfrm>
                <a:off x="-1999139" y="3143772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21"/>
              <p:cNvSpPr/>
              <p:nvPr/>
            </p:nvSpPr>
            <p:spPr>
              <a:xfrm>
                <a:off x="-1980219" y="3162691"/>
                <a:ext cx="96300" cy="963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2" name="Google Shape;852;p21"/>
            <p:cNvGrpSpPr/>
            <p:nvPr/>
          </p:nvGrpSpPr>
          <p:grpSpPr>
            <a:xfrm>
              <a:off x="8577286" y="2178484"/>
              <a:ext cx="134100" cy="134100"/>
              <a:chOff x="-1999139" y="3143772"/>
              <a:chExt cx="134100" cy="134100"/>
            </a:xfrm>
          </p:grpSpPr>
          <p:sp>
            <p:nvSpPr>
              <p:cNvPr id="853" name="Google Shape;853;p21"/>
              <p:cNvSpPr/>
              <p:nvPr/>
            </p:nvSpPr>
            <p:spPr>
              <a:xfrm>
                <a:off x="-1999139" y="3143772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21"/>
              <p:cNvSpPr/>
              <p:nvPr/>
            </p:nvSpPr>
            <p:spPr>
              <a:xfrm>
                <a:off x="-1980219" y="3162691"/>
                <a:ext cx="96300" cy="963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5" name="Google Shape;855;p21"/>
            <p:cNvGrpSpPr/>
            <p:nvPr/>
          </p:nvGrpSpPr>
          <p:grpSpPr>
            <a:xfrm>
              <a:off x="8526386" y="311022"/>
              <a:ext cx="134004" cy="134004"/>
              <a:chOff x="8356813" y="1074288"/>
              <a:chExt cx="351900" cy="351900"/>
            </a:xfrm>
          </p:grpSpPr>
          <p:sp>
            <p:nvSpPr>
              <p:cNvPr id="856" name="Google Shape;856;p2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2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858" name="Google Shape;858;p2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9" name="Google Shape;859;p21"/>
          <p:cNvGrpSpPr/>
          <p:nvPr/>
        </p:nvGrpSpPr>
        <p:grpSpPr>
          <a:xfrm rot="5400000">
            <a:off x="-1981527" y="1924690"/>
            <a:ext cx="6191222" cy="6191222"/>
            <a:chOff x="-2825827" y="1271890"/>
            <a:chExt cx="6191222" cy="6191222"/>
          </a:xfrm>
        </p:grpSpPr>
        <p:pic>
          <p:nvPicPr>
            <p:cNvPr id="860" name="Google Shape;860;p2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61" name="Google Shape;861;p21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862" name="Google Shape;862;p21"/>
              <p:cNvSpPr/>
              <p:nvPr/>
            </p:nvSpPr>
            <p:spPr>
              <a:xfrm rot="2700000" flipH="1">
                <a:off x="-1733384" y="1992813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21"/>
              <p:cNvSpPr/>
              <p:nvPr/>
            </p:nvSpPr>
            <p:spPr>
              <a:xfrm rot="2700000" flipH="1">
                <a:off x="-1192832" y="2500186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64" name="Google Shape;864;p21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865" name="Google Shape;865;p21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" name="Google Shape;866;p21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67" name="Google Shape;867;p21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868" name="Google Shape;868;p21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" name="Google Shape;869;p21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0" name="Google Shape;870;p21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871" name="Google Shape;871;p21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872;p21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73" name="Google Shape;873;p21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874" name="Google Shape;874;p21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5" name="Google Shape;875;p21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1"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7" name="Google Shape;877;p22"/>
          <p:cNvGrpSpPr/>
          <p:nvPr/>
        </p:nvGrpSpPr>
        <p:grpSpPr>
          <a:xfrm>
            <a:off x="4582521" y="2433470"/>
            <a:ext cx="5022035" cy="4764449"/>
            <a:chOff x="4571996" y="2268220"/>
            <a:chExt cx="5022035" cy="4764449"/>
          </a:xfrm>
        </p:grpSpPr>
        <p:pic>
          <p:nvPicPr>
            <p:cNvPr id="878" name="Google Shape;878;p22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79" name="Google Shape;879;p22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880" name="Google Shape;880;p22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881" name="Google Shape;881;p22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7731" extrusionOk="0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2" name="Google Shape;882;p22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7731" extrusionOk="0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83" name="Google Shape;883;p22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884" name="Google Shape;884;p22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" name="Google Shape;885;p22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" name="Google Shape;886;p22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2" h="124813" extrusionOk="0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87" name="Google Shape;887;p22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888" name="Google Shape;888;p2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889" name="Google Shape;889;p2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890" name="Google Shape;890;p2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891" name="Google Shape;891;p2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92" name="Google Shape;892;p2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93" name="Google Shape;893;p2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94" name="Google Shape;894;p2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95" name="Google Shape;895;p2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896" name="Google Shape;896;p2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97" name="Google Shape;897;p22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898" name="Google Shape;898;p2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899" name="Google Shape;899;p2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900" name="Google Shape;900;p2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01" name="Google Shape;901;p2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02" name="Google Shape;902;p2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03" name="Google Shape;903;p2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04" name="Google Shape;904;p2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05" name="Google Shape;905;p2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906" name="Google Shape;906;p2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07" name="Google Shape;907;p22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908" name="Google Shape;908;p2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909" name="Google Shape;909;p2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910" name="Google Shape;910;p2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11" name="Google Shape;911;p2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12" name="Google Shape;912;p2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13" name="Google Shape;913;p2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14" name="Google Shape;914;p2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15" name="Google Shape;915;p2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916" name="Google Shape;916;p2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17" name="Google Shape;917;p22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918" name="Google Shape;918;p22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9" name="Google Shape;919;p22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20" name="Google Shape;920;p22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921" name="Google Shape;921;p2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2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3" name="Google Shape;923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22"/>
          <p:cNvSpPr txBox="1">
            <a:spLocks noGrp="1"/>
          </p:cNvSpPr>
          <p:nvPr>
            <p:ph type="body" idx="1"/>
          </p:nvPr>
        </p:nvSpPr>
        <p:spPr>
          <a:xfrm>
            <a:off x="720000" y="1139550"/>
            <a:ext cx="4290900" cy="34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191919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25" name="Google Shape;925;p22"/>
          <p:cNvSpPr txBox="1">
            <a:spLocks noGrp="1"/>
          </p:cNvSpPr>
          <p:nvPr>
            <p:ph type="body" idx="2"/>
          </p:nvPr>
        </p:nvSpPr>
        <p:spPr>
          <a:xfrm>
            <a:off x="5249025" y="1139550"/>
            <a:ext cx="3174900" cy="34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191919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926" name="Google Shape;926;p22"/>
          <p:cNvGrpSpPr/>
          <p:nvPr/>
        </p:nvGrpSpPr>
        <p:grpSpPr>
          <a:xfrm>
            <a:off x="-913829" y="-2335097"/>
            <a:ext cx="5022161" cy="4764814"/>
            <a:chOff x="-837629" y="-2258897"/>
            <a:chExt cx="5022161" cy="4764814"/>
          </a:xfrm>
        </p:grpSpPr>
        <p:grpSp>
          <p:nvGrpSpPr>
            <p:cNvPr id="927" name="Google Shape;927;p22"/>
            <p:cNvGrpSpPr/>
            <p:nvPr/>
          </p:nvGrpSpPr>
          <p:grpSpPr>
            <a:xfrm>
              <a:off x="-837629" y="-736613"/>
              <a:ext cx="1989039" cy="1471668"/>
              <a:chOff x="-494406" y="-252396"/>
              <a:chExt cx="1741563" cy="1288563"/>
            </a:xfrm>
          </p:grpSpPr>
          <p:sp>
            <p:nvSpPr>
              <p:cNvPr id="928" name="Google Shape;928;p22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22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0" name="Google Shape;930;p22"/>
            <p:cNvGrpSpPr/>
            <p:nvPr/>
          </p:nvGrpSpPr>
          <p:grpSpPr>
            <a:xfrm rot="-8100000">
              <a:off x="344623" y="-1788220"/>
              <a:ext cx="2915004" cy="3823461"/>
              <a:chOff x="2976325" y="908175"/>
              <a:chExt cx="4028179" cy="5283555"/>
            </a:xfrm>
          </p:grpSpPr>
          <p:sp>
            <p:nvSpPr>
              <p:cNvPr id="931" name="Google Shape;931;p22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22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22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4" name="Google Shape;934;p22"/>
            <p:cNvGrpSpPr/>
            <p:nvPr/>
          </p:nvGrpSpPr>
          <p:grpSpPr>
            <a:xfrm>
              <a:off x="-272968" y="261330"/>
              <a:ext cx="799446" cy="546640"/>
              <a:chOff x="39722" y="4349021"/>
              <a:chExt cx="1061964" cy="726143"/>
            </a:xfrm>
          </p:grpSpPr>
          <p:grpSp>
            <p:nvGrpSpPr>
              <p:cNvPr id="935" name="Google Shape;935;p2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36" name="Google Shape;936;p2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37" name="Google Shape;937;p2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938" name="Google Shape;938;p2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9" name="Google Shape;939;p2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0" name="Google Shape;940;p2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1" name="Google Shape;941;p2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2" name="Google Shape;942;p2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43" name="Google Shape;943;p2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44" name="Google Shape;944;p22"/>
          <p:cNvGrpSpPr/>
          <p:nvPr/>
        </p:nvGrpSpPr>
        <p:grpSpPr>
          <a:xfrm>
            <a:off x="-224248" y="3297090"/>
            <a:ext cx="605804" cy="2417785"/>
            <a:chOff x="-224248" y="3297090"/>
            <a:chExt cx="605804" cy="2417785"/>
          </a:xfrm>
        </p:grpSpPr>
        <p:grpSp>
          <p:nvGrpSpPr>
            <p:cNvPr id="945" name="Google Shape;945;p22"/>
            <p:cNvGrpSpPr/>
            <p:nvPr/>
          </p:nvGrpSpPr>
          <p:grpSpPr>
            <a:xfrm>
              <a:off x="143770" y="3630885"/>
              <a:ext cx="237785" cy="2083990"/>
              <a:chOff x="1040050" y="3812126"/>
              <a:chExt cx="208200" cy="1824700"/>
            </a:xfrm>
          </p:grpSpPr>
          <p:sp>
            <p:nvSpPr>
              <p:cNvPr id="946" name="Google Shape;946;p22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22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8" name="Google Shape;948;p22"/>
            <p:cNvGrpSpPr/>
            <p:nvPr/>
          </p:nvGrpSpPr>
          <p:grpSpPr>
            <a:xfrm rot="10800000">
              <a:off x="-224248" y="3297090"/>
              <a:ext cx="439200" cy="439100"/>
              <a:chOff x="1101075" y="2142375"/>
              <a:chExt cx="439200" cy="439100"/>
            </a:xfrm>
          </p:grpSpPr>
          <p:sp>
            <p:nvSpPr>
              <p:cNvPr id="949" name="Google Shape;949;p2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2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1" name="Google Shape;951;p22"/>
          <p:cNvGrpSpPr/>
          <p:nvPr/>
        </p:nvGrpSpPr>
        <p:grpSpPr>
          <a:xfrm>
            <a:off x="3585480" y="-1456810"/>
            <a:ext cx="3681465" cy="2759625"/>
            <a:chOff x="3585480" y="-1380610"/>
            <a:chExt cx="3681465" cy="2759625"/>
          </a:xfrm>
        </p:grpSpPr>
        <p:pic>
          <p:nvPicPr>
            <p:cNvPr id="952" name="Google Shape;952;p22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10800000" flipH="1">
              <a:off x="3585480" y="-138061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53" name="Google Shape;953;p22"/>
            <p:cNvGrpSpPr/>
            <p:nvPr/>
          </p:nvGrpSpPr>
          <p:grpSpPr>
            <a:xfrm>
              <a:off x="6590156" y="-232440"/>
              <a:ext cx="676790" cy="462843"/>
              <a:chOff x="39722" y="4349021"/>
              <a:chExt cx="1061964" cy="726143"/>
            </a:xfrm>
          </p:grpSpPr>
          <p:grpSp>
            <p:nvGrpSpPr>
              <p:cNvPr id="954" name="Google Shape;954;p2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55" name="Google Shape;955;p2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56" name="Google Shape;956;p2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957" name="Google Shape;957;p2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8" name="Google Shape;958;p2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9" name="Google Shape;959;p2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0" name="Google Shape;960;p2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1" name="Google Shape;961;p2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62" name="Google Shape;962;p2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3" name="Google Shape;963;p22"/>
            <p:cNvGrpSpPr/>
            <p:nvPr/>
          </p:nvGrpSpPr>
          <p:grpSpPr>
            <a:xfrm>
              <a:off x="6003005" y="-274104"/>
              <a:ext cx="799446" cy="546640"/>
              <a:chOff x="39722" y="4349021"/>
              <a:chExt cx="1061964" cy="726143"/>
            </a:xfrm>
          </p:grpSpPr>
          <p:grpSp>
            <p:nvGrpSpPr>
              <p:cNvPr id="964" name="Google Shape;964;p2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65" name="Google Shape;965;p2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66" name="Google Shape;966;p2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967" name="Google Shape;967;p2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8" name="Google Shape;968;p2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9" name="Google Shape;969;p2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0" name="Google Shape;970;p2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1" name="Google Shape;971;p2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72" name="Google Shape;972;p2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23"/>
          <p:cNvSpPr txBox="1">
            <a:spLocks noGrp="1"/>
          </p:cNvSpPr>
          <p:nvPr>
            <p:ph type="subTitle" idx="1"/>
          </p:nvPr>
        </p:nvSpPr>
        <p:spPr>
          <a:xfrm>
            <a:off x="713225" y="2041525"/>
            <a:ext cx="55785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76" name="Google Shape;976;p23"/>
          <p:cNvSpPr txBox="1">
            <a:spLocks noGrp="1"/>
          </p:cNvSpPr>
          <p:nvPr>
            <p:ph type="subTitle" idx="2"/>
          </p:nvPr>
        </p:nvSpPr>
        <p:spPr>
          <a:xfrm>
            <a:off x="713225" y="3366650"/>
            <a:ext cx="55785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77" name="Google Shape;977;p23"/>
          <p:cNvSpPr txBox="1">
            <a:spLocks noGrp="1"/>
          </p:cNvSpPr>
          <p:nvPr>
            <p:ph type="subTitle" idx="3"/>
          </p:nvPr>
        </p:nvSpPr>
        <p:spPr>
          <a:xfrm>
            <a:off x="713225" y="1679400"/>
            <a:ext cx="55785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978" name="Google Shape;978;p23"/>
          <p:cNvSpPr txBox="1">
            <a:spLocks noGrp="1"/>
          </p:cNvSpPr>
          <p:nvPr>
            <p:ph type="subTitle" idx="4"/>
          </p:nvPr>
        </p:nvSpPr>
        <p:spPr>
          <a:xfrm>
            <a:off x="713225" y="3040550"/>
            <a:ext cx="55785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979" name="Google Shape;979;p23"/>
          <p:cNvGrpSpPr/>
          <p:nvPr/>
        </p:nvGrpSpPr>
        <p:grpSpPr>
          <a:xfrm rot="-5400000" flipH="1">
            <a:off x="6239121" y="1032770"/>
            <a:ext cx="5022035" cy="4764449"/>
            <a:chOff x="4571996" y="2268220"/>
            <a:chExt cx="5022035" cy="4764449"/>
          </a:xfrm>
        </p:grpSpPr>
        <p:pic>
          <p:nvPicPr>
            <p:cNvPr id="980" name="Google Shape;980;p23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81" name="Google Shape;981;p23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982" name="Google Shape;982;p23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983" name="Google Shape;983;p23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7731" extrusionOk="0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4" name="Google Shape;984;p23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7731" extrusionOk="0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85" name="Google Shape;985;p23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986" name="Google Shape;986;p23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7" name="Google Shape;987;p23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8" name="Google Shape;988;p23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2" h="124813" extrusionOk="0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89" name="Google Shape;989;p23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990" name="Google Shape;990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991" name="Google Shape;991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992" name="Google Shape;992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93" name="Google Shape;993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94" name="Google Shape;994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95" name="Google Shape;995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96" name="Google Shape;996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97" name="Google Shape;997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998" name="Google Shape;998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99" name="Google Shape;999;p23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1000" name="Google Shape;1000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001" name="Google Shape;1001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002" name="Google Shape;1002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003" name="Google Shape;1003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04" name="Google Shape;1004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05" name="Google Shape;1005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06" name="Google Shape;1006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07" name="Google Shape;1007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1008" name="Google Shape;1008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09" name="Google Shape;1009;p23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1010" name="Google Shape;1010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011" name="Google Shape;1011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012" name="Google Shape;1012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013" name="Google Shape;1013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14" name="Google Shape;1014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15" name="Google Shape;1015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16" name="Google Shape;1016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17" name="Google Shape;1017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1018" name="Google Shape;1018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19" name="Google Shape;1019;p23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1020" name="Google Shape;1020;p23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" name="Google Shape;1021;p23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22" name="Google Shape;1022;p23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1023" name="Google Shape;1023;p23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23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5" name="Google Shape;1025;p23"/>
          <p:cNvPicPr preferRelativeResize="0"/>
          <p:nvPr/>
        </p:nvPicPr>
        <p:blipFill rotWithShape="1">
          <a:blip r:embed="rId2">
            <a:alphaModFix/>
          </a:blip>
          <a:srcRect l="16960" t="24718" r="7121" b="26177"/>
          <a:stretch/>
        </p:blipFill>
        <p:spPr>
          <a:xfrm rot="5400000">
            <a:off x="-1432850" y="882950"/>
            <a:ext cx="2441950" cy="1863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6" name="Google Shape;1026;p23"/>
          <p:cNvGrpSpPr/>
          <p:nvPr/>
        </p:nvGrpSpPr>
        <p:grpSpPr>
          <a:xfrm rot="10800000">
            <a:off x="6045700" y="237976"/>
            <a:ext cx="4558967" cy="134100"/>
            <a:chOff x="796100" y="3019701"/>
            <a:chExt cx="4558967" cy="134100"/>
          </a:xfrm>
        </p:grpSpPr>
        <p:sp>
          <p:nvSpPr>
            <p:cNvPr id="1027" name="Google Shape;1027;p23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28" name="Google Shape;1028;p23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29" name="Google Shape;1029;p23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23"/>
          <p:cNvGrpSpPr/>
          <p:nvPr/>
        </p:nvGrpSpPr>
        <p:grpSpPr>
          <a:xfrm>
            <a:off x="-1143750" y="3925887"/>
            <a:ext cx="4558967" cy="1517787"/>
            <a:chOff x="-1143750" y="3849687"/>
            <a:chExt cx="4558967" cy="1517787"/>
          </a:xfrm>
        </p:grpSpPr>
        <p:grpSp>
          <p:nvGrpSpPr>
            <p:cNvPr id="1031" name="Google Shape;1031;p23"/>
            <p:cNvGrpSpPr/>
            <p:nvPr/>
          </p:nvGrpSpPr>
          <p:grpSpPr>
            <a:xfrm rot="5400000">
              <a:off x="-805838" y="4155104"/>
              <a:ext cx="1517787" cy="906953"/>
              <a:chOff x="-55500" y="4835979"/>
              <a:chExt cx="1517787" cy="906953"/>
            </a:xfrm>
          </p:grpSpPr>
          <p:sp>
            <p:nvSpPr>
              <p:cNvPr id="1032" name="Google Shape;1032;p23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23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23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23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6" name="Google Shape;1036;p23"/>
            <p:cNvGrpSpPr/>
            <p:nvPr/>
          </p:nvGrpSpPr>
          <p:grpSpPr>
            <a:xfrm>
              <a:off x="-549966" y="3946426"/>
              <a:ext cx="2833357" cy="1421047"/>
              <a:chOff x="-677366" y="4067276"/>
              <a:chExt cx="2833357" cy="1421047"/>
            </a:xfrm>
          </p:grpSpPr>
          <p:sp>
            <p:nvSpPr>
              <p:cNvPr id="1037" name="Google Shape;1037;p23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38" name="Google Shape;1038;p23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039" name="Google Shape;1039;p2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2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41" name="Google Shape;1041;p23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042" name="Google Shape;1042;p2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2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44" name="Google Shape;1044;p23"/>
            <p:cNvSpPr/>
            <p:nvPr/>
          </p:nvSpPr>
          <p:spPr>
            <a:xfrm rot="-5400000">
              <a:off x="362395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5" name="Google Shape;1045;p23"/>
            <p:cNvGrpSpPr/>
            <p:nvPr/>
          </p:nvGrpSpPr>
          <p:grpSpPr>
            <a:xfrm>
              <a:off x="-1143750" y="4741576"/>
              <a:ext cx="4558967" cy="134100"/>
              <a:chOff x="796100" y="3019701"/>
              <a:chExt cx="4558967" cy="134100"/>
            </a:xfrm>
          </p:grpSpPr>
          <p:sp>
            <p:nvSpPr>
              <p:cNvPr id="1046" name="Google Shape;1046;p23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47" name="Google Shape;1047;p23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48" name="Google Shape;1048;p23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0" name="Google Shape;1050;p24"/>
          <p:cNvGrpSpPr/>
          <p:nvPr/>
        </p:nvGrpSpPr>
        <p:grpSpPr>
          <a:xfrm>
            <a:off x="7059553" y="-2136808"/>
            <a:ext cx="4192757" cy="4558967"/>
            <a:chOff x="6983353" y="-2136808"/>
            <a:chExt cx="4192757" cy="4558967"/>
          </a:xfrm>
        </p:grpSpPr>
        <p:grpSp>
          <p:nvGrpSpPr>
            <p:cNvPr id="1051" name="Google Shape;1051;p24"/>
            <p:cNvGrpSpPr/>
            <p:nvPr/>
          </p:nvGrpSpPr>
          <p:grpSpPr>
            <a:xfrm rot="-509296">
              <a:off x="7187207" y="-982000"/>
              <a:ext cx="3785049" cy="3043008"/>
              <a:chOff x="7103825" y="-713112"/>
              <a:chExt cx="3785226" cy="3043150"/>
            </a:xfrm>
          </p:grpSpPr>
          <p:sp>
            <p:nvSpPr>
              <p:cNvPr id="1052" name="Google Shape;1052;p24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053" name="Google Shape;1053;p24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54" name="Google Shape;1054;p24"/>
            <p:cNvGrpSpPr/>
            <p:nvPr/>
          </p:nvGrpSpPr>
          <p:grpSpPr>
            <a:xfrm rot="5400000">
              <a:off x="6489450" y="75626"/>
              <a:ext cx="4558967" cy="134100"/>
              <a:chOff x="796100" y="3019701"/>
              <a:chExt cx="4558967" cy="134100"/>
            </a:xfrm>
          </p:grpSpPr>
          <p:sp>
            <p:nvSpPr>
              <p:cNvPr id="1055" name="Google Shape;1055;p24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56" name="Google Shape;1056;p24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57" name="Google Shape;1057;p24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58" name="Google Shape;1058;p24"/>
          <p:cNvSpPr txBox="1">
            <a:spLocks noGrp="1"/>
          </p:cNvSpPr>
          <p:nvPr>
            <p:ph type="subTitle" idx="1"/>
          </p:nvPr>
        </p:nvSpPr>
        <p:spPr>
          <a:xfrm>
            <a:off x="720000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9" name="Google Shape;1059;p24"/>
          <p:cNvSpPr txBox="1">
            <a:spLocks noGrp="1"/>
          </p:cNvSpPr>
          <p:nvPr>
            <p:ph type="subTitle" idx="2"/>
          </p:nvPr>
        </p:nvSpPr>
        <p:spPr>
          <a:xfrm>
            <a:off x="3584484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0" name="Google Shape;1060;p24"/>
          <p:cNvSpPr txBox="1">
            <a:spLocks noGrp="1"/>
          </p:cNvSpPr>
          <p:nvPr>
            <p:ph type="subTitle" idx="3"/>
          </p:nvPr>
        </p:nvSpPr>
        <p:spPr>
          <a:xfrm>
            <a:off x="6448975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1" name="Google Shape;1061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62" name="Google Shape;1062;p24"/>
          <p:cNvSpPr txBox="1">
            <a:spLocks noGrp="1"/>
          </p:cNvSpPr>
          <p:nvPr>
            <p:ph type="subTitle" idx="4"/>
          </p:nvPr>
        </p:nvSpPr>
        <p:spPr>
          <a:xfrm>
            <a:off x="720000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063" name="Google Shape;1063;p24"/>
          <p:cNvSpPr txBox="1">
            <a:spLocks noGrp="1"/>
          </p:cNvSpPr>
          <p:nvPr>
            <p:ph type="subTitle" idx="5"/>
          </p:nvPr>
        </p:nvSpPr>
        <p:spPr>
          <a:xfrm>
            <a:off x="3584483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064" name="Google Shape;1064;p24"/>
          <p:cNvSpPr txBox="1">
            <a:spLocks noGrp="1"/>
          </p:cNvSpPr>
          <p:nvPr>
            <p:ph type="subTitle" idx="6"/>
          </p:nvPr>
        </p:nvSpPr>
        <p:spPr>
          <a:xfrm>
            <a:off x="6448972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065" name="Google Shape;1065;p24"/>
          <p:cNvGrpSpPr/>
          <p:nvPr/>
        </p:nvGrpSpPr>
        <p:grpSpPr>
          <a:xfrm>
            <a:off x="6067575" y="2796625"/>
            <a:ext cx="4006263" cy="4771152"/>
            <a:chOff x="5915175" y="2339425"/>
            <a:chExt cx="4006263" cy="4771152"/>
          </a:xfrm>
        </p:grpSpPr>
        <p:sp>
          <p:nvSpPr>
            <p:cNvPr id="1066" name="Google Shape;1066;p24"/>
            <p:cNvSpPr/>
            <p:nvPr/>
          </p:nvSpPr>
          <p:spPr>
            <a:xfrm>
              <a:off x="5915175" y="23612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6873793" y="23394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8" name="Google Shape;1068;p24"/>
            <p:cNvGrpSpPr/>
            <p:nvPr/>
          </p:nvGrpSpPr>
          <p:grpSpPr>
            <a:xfrm>
              <a:off x="7520550" y="4608575"/>
              <a:ext cx="582050" cy="582425"/>
              <a:chOff x="959750" y="3039275"/>
              <a:chExt cx="582050" cy="582425"/>
            </a:xfrm>
          </p:grpSpPr>
          <p:sp>
            <p:nvSpPr>
              <p:cNvPr id="1069" name="Google Shape;1069;p2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2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2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6" name="Google Shape;1076;p24"/>
            <p:cNvGrpSpPr/>
            <p:nvPr/>
          </p:nvGrpSpPr>
          <p:grpSpPr>
            <a:xfrm>
              <a:off x="8484675" y="3658275"/>
              <a:ext cx="582050" cy="582425"/>
              <a:chOff x="959750" y="3039275"/>
              <a:chExt cx="582050" cy="582425"/>
            </a:xfrm>
          </p:grpSpPr>
          <p:sp>
            <p:nvSpPr>
              <p:cNvPr id="1077" name="Google Shape;1077;p2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2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84" name="Google Shape;1084;p24"/>
          <p:cNvGrpSpPr/>
          <p:nvPr/>
        </p:nvGrpSpPr>
        <p:grpSpPr>
          <a:xfrm>
            <a:off x="-235366" y="3828554"/>
            <a:ext cx="5249359" cy="2992224"/>
            <a:chOff x="-258616" y="3430829"/>
            <a:chExt cx="5249359" cy="2992224"/>
          </a:xfrm>
        </p:grpSpPr>
        <p:pic>
          <p:nvPicPr>
            <p:cNvPr id="1085" name="Google Shape;1085;p24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6" name="Google Shape;1086;p24"/>
            <p:cNvSpPr/>
            <p:nvPr/>
          </p:nvSpPr>
          <p:spPr>
            <a:xfrm>
              <a:off x="363250" y="4667754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941424" y="4724302"/>
              <a:ext cx="340329" cy="325895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820562" y="49581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1299000" y="46085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4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1" name="Google Shape;1091;p24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1092" name="Google Shape;1092;p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4" name="Google Shape;1094;p24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1095" name="Google Shape;1095;p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97" name="Google Shape;1097;p24"/>
          <p:cNvGrpSpPr/>
          <p:nvPr/>
        </p:nvGrpSpPr>
        <p:grpSpPr>
          <a:xfrm>
            <a:off x="-515563" y="-797996"/>
            <a:ext cx="1433417" cy="2584783"/>
            <a:chOff x="-363163" y="-645596"/>
            <a:chExt cx="1433417" cy="2584783"/>
          </a:xfrm>
        </p:grpSpPr>
        <p:grpSp>
          <p:nvGrpSpPr>
            <p:cNvPr id="1098" name="Google Shape;1098;p24"/>
            <p:cNvGrpSpPr/>
            <p:nvPr/>
          </p:nvGrpSpPr>
          <p:grpSpPr>
            <a:xfrm rot="10800000">
              <a:off x="-64595" y="-645596"/>
              <a:ext cx="1134849" cy="2370191"/>
              <a:chOff x="-575575" y="3685599"/>
              <a:chExt cx="1421048" cy="2967932"/>
            </a:xfrm>
          </p:grpSpPr>
          <p:sp>
            <p:nvSpPr>
              <p:cNvPr id="1099" name="Google Shape;1099;p24"/>
              <p:cNvSpPr/>
              <p:nvPr/>
            </p:nvSpPr>
            <p:spPr>
              <a:xfrm>
                <a:off x="-575575" y="36855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24"/>
              <p:cNvSpPr/>
              <p:nvPr/>
            </p:nvSpPr>
            <p:spPr>
              <a:xfrm rot="10800000">
                <a:off x="-575573" y="3820175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01" name="Google Shape;1101;p24"/>
            <p:cNvSpPr/>
            <p:nvPr/>
          </p:nvSpPr>
          <p:spPr>
            <a:xfrm>
              <a:off x="0" y="361650"/>
              <a:ext cx="581991" cy="575861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131225" y="0"/>
              <a:ext cx="581991" cy="575861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3" name="Google Shape;1103;p24"/>
            <p:cNvGrpSpPr/>
            <p:nvPr/>
          </p:nvGrpSpPr>
          <p:grpSpPr>
            <a:xfrm rot="-2700000" flipH="1">
              <a:off x="-216370" y="1084101"/>
              <a:ext cx="708093" cy="708493"/>
              <a:chOff x="3678700" y="407275"/>
              <a:chExt cx="708100" cy="708500"/>
            </a:xfrm>
          </p:grpSpPr>
          <p:sp>
            <p:nvSpPr>
              <p:cNvPr id="1104" name="Google Shape;1104;p24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24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24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24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24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24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24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25"/>
          <p:cNvSpPr txBox="1">
            <a:spLocks noGrp="1"/>
          </p:cNvSpPr>
          <p:nvPr>
            <p:ph type="subTitle" idx="1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3" name="Google Shape;1113;p25"/>
          <p:cNvSpPr txBox="1">
            <a:spLocks noGrp="1"/>
          </p:cNvSpPr>
          <p:nvPr>
            <p:ph type="subTitle" idx="2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4" name="Google Shape;1114;p25"/>
          <p:cNvSpPr txBox="1">
            <a:spLocks noGrp="1"/>
          </p:cNvSpPr>
          <p:nvPr>
            <p:ph type="subTitle" idx="3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5" name="Google Shape;1115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16" name="Google Shape;1116;p25"/>
          <p:cNvSpPr txBox="1">
            <a:spLocks noGrp="1"/>
          </p:cNvSpPr>
          <p:nvPr>
            <p:ph type="subTitle" idx="4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17" name="Google Shape;1117;p25"/>
          <p:cNvSpPr txBox="1">
            <a:spLocks noGrp="1"/>
          </p:cNvSpPr>
          <p:nvPr>
            <p:ph type="subTitle" idx="5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18" name="Google Shape;1118;p25"/>
          <p:cNvSpPr txBox="1">
            <a:spLocks noGrp="1"/>
          </p:cNvSpPr>
          <p:nvPr>
            <p:ph type="subTitle" idx="6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19" name="Google Shape;1119;p25"/>
          <p:cNvSpPr>
            <a:spLocks noGrp="1"/>
          </p:cNvSpPr>
          <p:nvPr>
            <p:ph type="pic" idx="7"/>
          </p:nvPr>
        </p:nvSpPr>
        <p:spPr>
          <a:xfrm>
            <a:off x="72000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20" name="Google Shape;1120;p25"/>
          <p:cNvSpPr>
            <a:spLocks noGrp="1"/>
          </p:cNvSpPr>
          <p:nvPr>
            <p:ph type="pic" idx="8"/>
          </p:nvPr>
        </p:nvSpPr>
        <p:spPr>
          <a:xfrm>
            <a:off x="3584475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21" name="Google Shape;1121;p25"/>
          <p:cNvSpPr>
            <a:spLocks noGrp="1"/>
          </p:cNvSpPr>
          <p:nvPr>
            <p:ph type="pic" idx="9"/>
          </p:nvPr>
        </p:nvSpPr>
        <p:spPr>
          <a:xfrm>
            <a:off x="644895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1122" name="Google Shape;1122;p25"/>
          <p:cNvGrpSpPr/>
          <p:nvPr/>
        </p:nvGrpSpPr>
        <p:grpSpPr>
          <a:xfrm>
            <a:off x="-928041" y="3925887"/>
            <a:ext cx="2833357" cy="1517787"/>
            <a:chOff x="-623241" y="3849687"/>
            <a:chExt cx="2833357" cy="1517787"/>
          </a:xfrm>
        </p:grpSpPr>
        <p:grpSp>
          <p:nvGrpSpPr>
            <p:cNvPr id="1123" name="Google Shape;1123;p25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124" name="Google Shape;1124;p25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25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25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25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8" name="Google Shape;1128;p25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129" name="Google Shape;1129;p25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0" name="Google Shape;1130;p25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131" name="Google Shape;1131;p2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" name="Google Shape;1132;p2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33" name="Google Shape;1133;p25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134" name="Google Shape;1134;p2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" name="Google Shape;1135;p2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36" name="Google Shape;1136;p25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7" name="Google Shape;1137;p25"/>
          <p:cNvGrpSpPr/>
          <p:nvPr/>
        </p:nvGrpSpPr>
        <p:grpSpPr>
          <a:xfrm>
            <a:off x="6400125" y="-1754449"/>
            <a:ext cx="4189199" cy="3065874"/>
            <a:chOff x="6171525" y="-1678249"/>
            <a:chExt cx="4189199" cy="3065874"/>
          </a:xfrm>
        </p:grpSpPr>
        <p:sp>
          <p:nvSpPr>
            <p:cNvPr id="1138" name="Google Shape;1138;p25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39" name="Google Shape;1139;p2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0" name="Google Shape;1140;p25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1" name="Google Shape;1141;p25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142" name="Google Shape;1142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9" name="Google Shape;1149;p25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150" name="Google Shape;1150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57" name="Google Shape;1157;p25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158" name="Google Shape;1158;p25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5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0" name="Google Shape;1160;p25"/>
          <p:cNvGrpSpPr/>
          <p:nvPr/>
        </p:nvGrpSpPr>
        <p:grpSpPr>
          <a:xfrm rot="10800000">
            <a:off x="4995775" y="180626"/>
            <a:ext cx="4558967" cy="134100"/>
            <a:chOff x="796100" y="3019701"/>
            <a:chExt cx="4558967" cy="134100"/>
          </a:xfrm>
        </p:grpSpPr>
        <p:sp>
          <p:nvSpPr>
            <p:cNvPr id="1161" name="Google Shape;1161;p25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62" name="Google Shape;1162;p25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63" name="Google Shape;1163;p25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1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191919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143" name="Google Shape;143;p4"/>
          <p:cNvGrpSpPr/>
          <p:nvPr/>
        </p:nvGrpSpPr>
        <p:grpSpPr>
          <a:xfrm>
            <a:off x="7365150" y="-1147799"/>
            <a:ext cx="3733124" cy="6537004"/>
            <a:chOff x="7212750" y="-1147799"/>
            <a:chExt cx="3733124" cy="6537004"/>
          </a:xfrm>
        </p:grpSpPr>
        <p:pic>
          <p:nvPicPr>
            <p:cNvPr id="144" name="Google Shape;144;p4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212750" y="-1147799"/>
              <a:ext cx="3733124" cy="2849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5" name="Google Shape;145;p4"/>
            <p:cNvGrpSpPr/>
            <p:nvPr/>
          </p:nvGrpSpPr>
          <p:grpSpPr>
            <a:xfrm>
              <a:off x="7392021" y="539499"/>
              <a:ext cx="1518472" cy="3030657"/>
              <a:chOff x="7785196" y="342199"/>
              <a:chExt cx="1518472" cy="3030657"/>
            </a:xfrm>
          </p:grpSpPr>
          <p:sp>
            <p:nvSpPr>
              <p:cNvPr id="146" name="Google Shape;146;p4"/>
              <p:cNvSpPr/>
              <p:nvPr/>
            </p:nvSpPr>
            <p:spPr>
              <a:xfrm rot="10800000">
                <a:off x="7882621" y="5394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 rot="10800000">
                <a:off x="7785196" y="3421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" name="Google Shape;148;p4"/>
            <p:cNvSpPr/>
            <p:nvPr/>
          </p:nvSpPr>
          <p:spPr>
            <a:xfrm rot="5400000">
              <a:off x="8098189" y="-87718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" name="Google Shape;149;p4"/>
            <p:cNvGrpSpPr/>
            <p:nvPr/>
          </p:nvGrpSpPr>
          <p:grpSpPr>
            <a:xfrm>
              <a:off x="7740801" y="270000"/>
              <a:ext cx="3153315" cy="5119205"/>
              <a:chOff x="7740801" y="270000"/>
              <a:chExt cx="3153315" cy="5119205"/>
            </a:xfrm>
          </p:grpSpPr>
          <p:sp>
            <p:nvSpPr>
              <p:cNvPr id="150" name="Google Shape;150;p4"/>
              <p:cNvSpPr/>
              <p:nvPr/>
            </p:nvSpPr>
            <p:spPr>
              <a:xfrm>
                <a:off x="7740801" y="270000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1" name="Google Shape;151;p4"/>
              <p:cNvGrpSpPr/>
              <p:nvPr/>
            </p:nvGrpSpPr>
            <p:grpSpPr>
              <a:xfrm>
                <a:off x="8192886" y="4736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152" name="Google Shape;152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153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4" name="Google Shape;154;p4"/>
              <p:cNvGrpSpPr/>
              <p:nvPr/>
            </p:nvGrpSpPr>
            <p:grpSpPr>
              <a:xfrm>
                <a:off x="8788211" y="37947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55" name="Google Shape;155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156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7" name="Google Shape;157;p4"/>
              <p:cNvGrpSpPr/>
              <p:nvPr/>
            </p:nvGrpSpPr>
            <p:grpSpPr>
              <a:xfrm>
                <a:off x="8654186" y="2424672"/>
                <a:ext cx="134004" cy="134004"/>
                <a:chOff x="8356813" y="1074288"/>
                <a:chExt cx="351900" cy="351900"/>
              </a:xfrm>
            </p:grpSpPr>
            <p:sp>
              <p:nvSpPr>
                <p:cNvPr id="158" name="Google Shape;158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159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60" name="Google Shape;160;p4"/>
          <p:cNvGrpSpPr/>
          <p:nvPr/>
        </p:nvGrpSpPr>
        <p:grpSpPr>
          <a:xfrm rot="-2529045">
            <a:off x="105741" y="3680210"/>
            <a:ext cx="591691" cy="2260270"/>
            <a:chOff x="-132364" y="1829399"/>
            <a:chExt cx="591677" cy="2260214"/>
          </a:xfrm>
        </p:grpSpPr>
        <p:sp>
          <p:nvSpPr>
            <p:cNvPr id="161" name="Google Shape;161;p4"/>
            <p:cNvSpPr/>
            <p:nvPr/>
          </p:nvSpPr>
          <p:spPr>
            <a:xfrm rot="10800000">
              <a:off x="62461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 rot="10800000">
              <a:off x="-132364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4"/>
          <p:cNvGrpSpPr/>
          <p:nvPr/>
        </p:nvGrpSpPr>
        <p:grpSpPr>
          <a:xfrm>
            <a:off x="-520148" y="-573164"/>
            <a:ext cx="1502291" cy="2806842"/>
            <a:chOff x="-367748" y="-573164"/>
            <a:chExt cx="1502291" cy="2806842"/>
          </a:xfrm>
        </p:grpSpPr>
        <p:grpSp>
          <p:nvGrpSpPr>
            <p:cNvPr id="164" name="Google Shape;164;p4"/>
            <p:cNvGrpSpPr/>
            <p:nvPr/>
          </p:nvGrpSpPr>
          <p:grpSpPr>
            <a:xfrm rot="10800000">
              <a:off x="-191449" y="1507557"/>
              <a:ext cx="904666" cy="726121"/>
              <a:chOff x="7945225" y="4302000"/>
              <a:chExt cx="904666" cy="726121"/>
            </a:xfrm>
          </p:grpSpPr>
          <p:sp>
            <p:nvSpPr>
              <p:cNvPr id="165" name="Google Shape;165;p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8" name="Google Shape;168;p4"/>
            <p:cNvSpPr/>
            <p:nvPr/>
          </p:nvSpPr>
          <p:spPr>
            <a:xfrm>
              <a:off x="152767" y="-5725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-6579" y="-57316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" name="Google Shape;170;p4"/>
            <p:cNvGrpSpPr/>
            <p:nvPr/>
          </p:nvGrpSpPr>
          <p:grpSpPr>
            <a:xfrm rot="10800000">
              <a:off x="-367748" y="-467133"/>
              <a:ext cx="699928" cy="1651024"/>
              <a:chOff x="8337812" y="3492483"/>
              <a:chExt cx="699928" cy="1651024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4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17" name="Google Shape;1217;p27"/>
          <p:cNvSpPr txBox="1">
            <a:spLocks noGrp="1"/>
          </p:cNvSpPr>
          <p:nvPr>
            <p:ph type="subTitle" idx="1"/>
          </p:nvPr>
        </p:nvSpPr>
        <p:spPr>
          <a:xfrm>
            <a:off x="720000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7"/>
          <p:cNvSpPr txBox="1">
            <a:spLocks noGrp="1"/>
          </p:cNvSpPr>
          <p:nvPr>
            <p:ph type="subTitle" idx="2"/>
          </p:nvPr>
        </p:nvSpPr>
        <p:spPr>
          <a:xfrm>
            <a:off x="3469872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9" name="Google Shape;1219;p27"/>
          <p:cNvSpPr txBox="1">
            <a:spLocks noGrp="1"/>
          </p:cNvSpPr>
          <p:nvPr>
            <p:ph type="subTitle" idx="3"/>
          </p:nvPr>
        </p:nvSpPr>
        <p:spPr>
          <a:xfrm>
            <a:off x="720000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0" name="Google Shape;1220;p27"/>
          <p:cNvSpPr txBox="1">
            <a:spLocks noGrp="1"/>
          </p:cNvSpPr>
          <p:nvPr>
            <p:ph type="subTitle" idx="4"/>
          </p:nvPr>
        </p:nvSpPr>
        <p:spPr>
          <a:xfrm>
            <a:off x="3469872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1" name="Google Shape;1221;p27"/>
          <p:cNvSpPr txBox="1">
            <a:spLocks noGrp="1"/>
          </p:cNvSpPr>
          <p:nvPr>
            <p:ph type="subTitle" idx="5"/>
          </p:nvPr>
        </p:nvSpPr>
        <p:spPr>
          <a:xfrm>
            <a:off x="6219751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2" name="Google Shape;1222;p27"/>
          <p:cNvSpPr txBox="1">
            <a:spLocks noGrp="1"/>
          </p:cNvSpPr>
          <p:nvPr>
            <p:ph type="subTitle" idx="6"/>
          </p:nvPr>
        </p:nvSpPr>
        <p:spPr>
          <a:xfrm>
            <a:off x="6219751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3" name="Google Shape;1223;p27"/>
          <p:cNvSpPr txBox="1">
            <a:spLocks noGrp="1"/>
          </p:cNvSpPr>
          <p:nvPr>
            <p:ph type="subTitle" idx="7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4" name="Google Shape;1224;p27"/>
          <p:cNvSpPr txBox="1">
            <a:spLocks noGrp="1"/>
          </p:cNvSpPr>
          <p:nvPr>
            <p:ph type="subTitle" idx="8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5" name="Google Shape;1225;p27"/>
          <p:cNvSpPr txBox="1">
            <a:spLocks noGrp="1"/>
          </p:cNvSpPr>
          <p:nvPr>
            <p:ph type="subTitle" idx="9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6" name="Google Shape;1226;p27"/>
          <p:cNvSpPr txBox="1">
            <a:spLocks noGrp="1"/>
          </p:cNvSpPr>
          <p:nvPr>
            <p:ph type="subTitle" idx="13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7" name="Google Shape;1227;p27"/>
          <p:cNvSpPr txBox="1">
            <a:spLocks noGrp="1"/>
          </p:cNvSpPr>
          <p:nvPr>
            <p:ph type="subTitle" idx="14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8" name="Google Shape;1228;p27"/>
          <p:cNvSpPr txBox="1">
            <a:spLocks noGrp="1"/>
          </p:cNvSpPr>
          <p:nvPr>
            <p:ph type="subTitle" idx="15"/>
          </p:nvPr>
        </p:nvSpPr>
        <p:spPr>
          <a:xfrm>
            <a:off x="6219752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229" name="Google Shape;1229;p27"/>
          <p:cNvGrpSpPr/>
          <p:nvPr/>
        </p:nvGrpSpPr>
        <p:grpSpPr>
          <a:xfrm>
            <a:off x="6102850" y="-1735180"/>
            <a:ext cx="4625025" cy="4171657"/>
            <a:chOff x="6026650" y="-1658980"/>
            <a:chExt cx="4625025" cy="4171657"/>
          </a:xfrm>
        </p:grpSpPr>
        <p:pic>
          <p:nvPicPr>
            <p:cNvPr id="1230" name="Google Shape;1230;p2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361325" y="-5966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31" name="Google Shape;1231;p27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1232" name="Google Shape;1232;p27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7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7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5" name="Google Shape;1235;p27"/>
            <p:cNvGrpSpPr/>
            <p:nvPr/>
          </p:nvGrpSpPr>
          <p:grpSpPr>
            <a:xfrm>
              <a:off x="6026650" y="-49075"/>
              <a:ext cx="803471" cy="494095"/>
              <a:chOff x="6394675" y="-49075"/>
              <a:chExt cx="803471" cy="494095"/>
            </a:xfrm>
          </p:grpSpPr>
          <p:sp>
            <p:nvSpPr>
              <p:cNvPr id="1236" name="Google Shape;1236;p27"/>
              <p:cNvSpPr/>
              <p:nvPr/>
            </p:nvSpPr>
            <p:spPr>
              <a:xfrm>
                <a:off x="6394675" y="0"/>
                <a:ext cx="284119" cy="246048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27"/>
              <p:cNvSpPr/>
              <p:nvPr/>
            </p:nvSpPr>
            <p:spPr>
              <a:xfrm>
                <a:off x="6627600" y="-49075"/>
                <a:ext cx="570546" cy="494095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38" name="Google Shape;1238;p27"/>
          <p:cNvGrpSpPr/>
          <p:nvPr/>
        </p:nvGrpSpPr>
        <p:grpSpPr>
          <a:xfrm>
            <a:off x="-1089100" y="4200325"/>
            <a:ext cx="5368850" cy="1863749"/>
            <a:chOff x="-1089100" y="4200325"/>
            <a:chExt cx="5368850" cy="1863749"/>
          </a:xfrm>
        </p:grpSpPr>
        <p:grpSp>
          <p:nvGrpSpPr>
            <p:cNvPr id="1239" name="Google Shape;1239;p27"/>
            <p:cNvGrpSpPr/>
            <p:nvPr/>
          </p:nvGrpSpPr>
          <p:grpSpPr>
            <a:xfrm>
              <a:off x="-185037" y="4598363"/>
              <a:ext cx="904666" cy="726121"/>
              <a:chOff x="7945225" y="4302000"/>
              <a:chExt cx="904666" cy="726121"/>
            </a:xfrm>
          </p:grpSpPr>
          <p:sp>
            <p:nvSpPr>
              <p:cNvPr id="1240" name="Google Shape;1240;p27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27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27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243" name="Google Shape;1243;p2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1837800" y="42003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44" name="Google Shape;1244;p27"/>
            <p:cNvGrpSpPr/>
            <p:nvPr/>
          </p:nvGrpSpPr>
          <p:grpSpPr>
            <a:xfrm rot="-2700000">
              <a:off x="390377" y="4688868"/>
              <a:ext cx="299453" cy="545119"/>
              <a:chOff x="-66426" y="1151064"/>
              <a:chExt cx="299455" cy="545125"/>
            </a:xfrm>
          </p:grpSpPr>
          <p:grpSp>
            <p:nvGrpSpPr>
              <p:cNvPr id="1245" name="Google Shape;1245;p27"/>
              <p:cNvGrpSpPr/>
              <p:nvPr/>
            </p:nvGrpSpPr>
            <p:grpSpPr>
              <a:xfrm>
                <a:off x="-66426" y="1396564"/>
                <a:ext cx="299455" cy="299625"/>
                <a:chOff x="3678700" y="407275"/>
                <a:chExt cx="708100" cy="708500"/>
              </a:xfrm>
            </p:grpSpPr>
            <p:sp>
              <p:nvSpPr>
                <p:cNvPr id="1246" name="Google Shape;1246;p2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7" name="Google Shape;1247;p2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8" name="Google Shape;1248;p2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9" name="Google Shape;1249;p2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0" name="Google Shape;1250;p2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1" name="Google Shape;1251;p2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2" name="Google Shape;1252;p2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53" name="Google Shape;1253;p27"/>
              <p:cNvGrpSpPr/>
              <p:nvPr/>
            </p:nvGrpSpPr>
            <p:grpSpPr>
              <a:xfrm>
                <a:off x="-66426" y="1151064"/>
                <a:ext cx="299455" cy="299625"/>
                <a:chOff x="3678700" y="407275"/>
                <a:chExt cx="708100" cy="708500"/>
              </a:xfrm>
            </p:grpSpPr>
            <p:sp>
              <p:nvSpPr>
                <p:cNvPr id="1254" name="Google Shape;1254;p2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5" name="Google Shape;1255;p2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6" name="Google Shape;1256;p2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7" name="Google Shape;1257;p2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8" name="Google Shape;1258;p2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9" name="Google Shape;1259;p2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0" name="Google Shape;1260;p2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61" name="Google Shape;1261;p27"/>
            <p:cNvGrpSpPr/>
            <p:nvPr/>
          </p:nvGrpSpPr>
          <p:grpSpPr>
            <a:xfrm>
              <a:off x="-1089100" y="4894376"/>
              <a:ext cx="4558967" cy="134100"/>
              <a:chOff x="796100" y="3019701"/>
              <a:chExt cx="4558967" cy="134100"/>
            </a:xfrm>
          </p:grpSpPr>
          <p:sp>
            <p:nvSpPr>
              <p:cNvPr id="1262" name="Google Shape;1262;p2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63" name="Google Shape;1263;p2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64" name="Google Shape;1264;p2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28"/>
          <p:cNvSpPr txBox="1">
            <a:spLocks noGrp="1"/>
          </p:cNvSpPr>
          <p:nvPr>
            <p:ph type="title" hasCustomPrompt="1"/>
          </p:nvPr>
        </p:nvSpPr>
        <p:spPr>
          <a:xfrm>
            <a:off x="2358450" y="664988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7" name="Google Shape;1267;p28"/>
          <p:cNvSpPr txBox="1">
            <a:spLocks noGrp="1"/>
          </p:cNvSpPr>
          <p:nvPr>
            <p:ph type="subTitle" idx="1"/>
          </p:nvPr>
        </p:nvSpPr>
        <p:spPr>
          <a:xfrm>
            <a:off x="2358450" y="1282313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68" name="Google Shape;1268;p28"/>
          <p:cNvSpPr txBox="1">
            <a:spLocks noGrp="1"/>
          </p:cNvSpPr>
          <p:nvPr>
            <p:ph type="title" idx="2" hasCustomPrompt="1"/>
          </p:nvPr>
        </p:nvSpPr>
        <p:spPr>
          <a:xfrm>
            <a:off x="2358450" y="2027244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9" name="Google Shape;1269;p28"/>
          <p:cNvSpPr txBox="1">
            <a:spLocks noGrp="1"/>
          </p:cNvSpPr>
          <p:nvPr>
            <p:ph type="subTitle" idx="3"/>
          </p:nvPr>
        </p:nvSpPr>
        <p:spPr>
          <a:xfrm>
            <a:off x="2358450" y="2645558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70" name="Google Shape;1270;p28"/>
          <p:cNvSpPr txBox="1">
            <a:spLocks noGrp="1"/>
          </p:cNvSpPr>
          <p:nvPr>
            <p:ph type="title" idx="4" hasCustomPrompt="1"/>
          </p:nvPr>
        </p:nvSpPr>
        <p:spPr>
          <a:xfrm>
            <a:off x="2358450" y="339047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1" name="Google Shape;1271;p28"/>
          <p:cNvSpPr txBox="1">
            <a:spLocks noGrp="1"/>
          </p:cNvSpPr>
          <p:nvPr>
            <p:ph type="subTitle" idx="5"/>
          </p:nvPr>
        </p:nvSpPr>
        <p:spPr>
          <a:xfrm>
            <a:off x="2358450" y="4009779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72" name="Google Shape;1272;p28"/>
          <p:cNvSpPr/>
          <p:nvPr/>
        </p:nvSpPr>
        <p:spPr>
          <a:xfrm>
            <a:off x="6751200" y="2645550"/>
            <a:ext cx="2925000" cy="2945400"/>
          </a:xfrm>
          <a:prstGeom prst="ellipse">
            <a:avLst/>
          </a:prstGeom>
          <a:gradFill>
            <a:gsLst>
              <a:gs pos="0">
                <a:schemeClr val="lt1"/>
              </a:gs>
              <a:gs pos="18000">
                <a:schemeClr val="lt1"/>
              </a:gs>
              <a:gs pos="56000">
                <a:srgbClr val="FFFFFF">
                  <a:alpha val="0"/>
                </a:srgbClr>
              </a:gs>
              <a:gs pos="74000">
                <a:schemeClr val="lt1"/>
              </a:gs>
              <a:gs pos="100000">
                <a:srgbClr val="9900FF">
                  <a:alpha val="28627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3" name="Google Shape;1273;p28"/>
          <p:cNvGrpSpPr/>
          <p:nvPr/>
        </p:nvGrpSpPr>
        <p:grpSpPr>
          <a:xfrm rot="5400000">
            <a:off x="8359950" y="-226050"/>
            <a:ext cx="439200" cy="439100"/>
            <a:chOff x="1101075" y="2142375"/>
            <a:chExt cx="439200" cy="439100"/>
          </a:xfrm>
        </p:grpSpPr>
        <p:sp>
          <p:nvSpPr>
            <p:cNvPr id="1274" name="Google Shape;1274;p28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8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6" name="Google Shape;1276;p28"/>
          <p:cNvGrpSpPr/>
          <p:nvPr/>
        </p:nvGrpSpPr>
        <p:grpSpPr>
          <a:xfrm>
            <a:off x="-903250" y="4838101"/>
            <a:ext cx="4558967" cy="134100"/>
            <a:chOff x="796100" y="3019701"/>
            <a:chExt cx="4558967" cy="134100"/>
          </a:xfrm>
        </p:grpSpPr>
        <p:sp>
          <p:nvSpPr>
            <p:cNvPr id="1277" name="Google Shape;1277;p2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78" name="Google Shape;1278;p2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79" name="Google Shape;1279;p2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9"/>
          <p:cNvSpPr txBox="1">
            <a:spLocks noGrp="1"/>
          </p:cNvSpPr>
          <p:nvPr>
            <p:ph type="subTitle" idx="1"/>
          </p:nvPr>
        </p:nvSpPr>
        <p:spPr>
          <a:xfrm>
            <a:off x="1157250" y="1609575"/>
            <a:ext cx="4448100" cy="1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2" name="Google Shape;1282;p29"/>
          <p:cNvSpPr txBox="1">
            <a:spLocks noGrp="1"/>
          </p:cNvSpPr>
          <p:nvPr>
            <p:ph type="title"/>
          </p:nvPr>
        </p:nvSpPr>
        <p:spPr>
          <a:xfrm>
            <a:off x="1157302" y="494775"/>
            <a:ext cx="51267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283" name="Google Shape;1283;p29"/>
          <p:cNvGrpSpPr/>
          <p:nvPr/>
        </p:nvGrpSpPr>
        <p:grpSpPr>
          <a:xfrm>
            <a:off x="-291585" y="-494819"/>
            <a:ext cx="1448824" cy="2238804"/>
            <a:chOff x="-308635" y="-494819"/>
            <a:chExt cx="1448824" cy="2238804"/>
          </a:xfrm>
        </p:grpSpPr>
        <p:grpSp>
          <p:nvGrpSpPr>
            <p:cNvPr id="1284" name="Google Shape;1284;p29"/>
            <p:cNvGrpSpPr/>
            <p:nvPr/>
          </p:nvGrpSpPr>
          <p:grpSpPr>
            <a:xfrm>
              <a:off x="-275757" y="-242066"/>
              <a:ext cx="981772" cy="1986051"/>
              <a:chOff x="-293545" y="3454371"/>
              <a:chExt cx="981772" cy="1986051"/>
            </a:xfrm>
          </p:grpSpPr>
          <p:sp>
            <p:nvSpPr>
              <p:cNvPr id="1285" name="Google Shape;1285;p29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29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7" name="Google Shape;1287;p29"/>
            <p:cNvGrpSpPr/>
            <p:nvPr/>
          </p:nvGrpSpPr>
          <p:grpSpPr>
            <a:xfrm>
              <a:off x="364499" y="794648"/>
              <a:ext cx="699940" cy="478601"/>
              <a:chOff x="39722" y="4349021"/>
              <a:chExt cx="1061964" cy="726143"/>
            </a:xfrm>
          </p:grpSpPr>
          <p:grpSp>
            <p:nvGrpSpPr>
              <p:cNvPr id="1288" name="Google Shape;1288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89" name="Google Shape;1289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90" name="Google Shape;1290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91" name="Google Shape;1291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2" name="Google Shape;1292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3" name="Google Shape;1293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4" name="Google Shape;1294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5" name="Google Shape;1295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296" name="Google Shape;1296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7" name="Google Shape;1297;p29"/>
            <p:cNvGrpSpPr/>
            <p:nvPr/>
          </p:nvGrpSpPr>
          <p:grpSpPr>
            <a:xfrm rot="-5400000">
              <a:off x="-460623" y="-342832"/>
              <a:ext cx="1351491" cy="1047516"/>
              <a:chOff x="-2460210" y="2758493"/>
              <a:chExt cx="1351491" cy="1047516"/>
            </a:xfrm>
          </p:grpSpPr>
          <p:sp>
            <p:nvSpPr>
              <p:cNvPr id="1298" name="Google Shape;1298;p29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29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29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29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2" name="Google Shape;1302;p29"/>
            <p:cNvGrpSpPr/>
            <p:nvPr/>
          </p:nvGrpSpPr>
          <p:grpSpPr>
            <a:xfrm>
              <a:off x="440249" y="455173"/>
              <a:ext cx="699940" cy="478601"/>
              <a:chOff x="39722" y="4349021"/>
              <a:chExt cx="1061964" cy="726143"/>
            </a:xfrm>
          </p:grpSpPr>
          <p:grpSp>
            <p:nvGrpSpPr>
              <p:cNvPr id="1303" name="Google Shape;1303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304" name="Google Shape;1304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305" name="Google Shape;1305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06" name="Google Shape;1306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7" name="Google Shape;1307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8" name="Google Shape;1308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9" name="Google Shape;1309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0" name="Google Shape;1310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311" name="Google Shape;1311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2" name="Google Shape;1312;p29"/>
            <p:cNvGrpSpPr/>
            <p:nvPr/>
          </p:nvGrpSpPr>
          <p:grpSpPr>
            <a:xfrm>
              <a:off x="-63826" y="511661"/>
              <a:ext cx="699940" cy="478601"/>
              <a:chOff x="39722" y="4349021"/>
              <a:chExt cx="1061964" cy="726143"/>
            </a:xfrm>
          </p:grpSpPr>
          <p:grpSp>
            <p:nvGrpSpPr>
              <p:cNvPr id="1313" name="Google Shape;1313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314" name="Google Shape;1314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315" name="Google Shape;1315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16" name="Google Shape;1316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7" name="Google Shape;1317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8" name="Google Shape;1318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9" name="Google Shape;1319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0" name="Google Shape;1320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321" name="Google Shape;1321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22" name="Google Shape;1322;p29"/>
          <p:cNvGrpSpPr/>
          <p:nvPr/>
        </p:nvGrpSpPr>
        <p:grpSpPr>
          <a:xfrm>
            <a:off x="2659712" y="4275400"/>
            <a:ext cx="4952059" cy="2992224"/>
            <a:chOff x="2659712" y="4275400"/>
            <a:chExt cx="4952059" cy="2992224"/>
          </a:xfrm>
        </p:grpSpPr>
        <p:pic>
          <p:nvPicPr>
            <p:cNvPr id="1323" name="Google Shape;1323;p2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10800000">
              <a:off x="2659712" y="4275400"/>
              <a:ext cx="354905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24" name="Google Shape;1324;p29"/>
            <p:cNvGrpSpPr/>
            <p:nvPr/>
          </p:nvGrpSpPr>
          <p:grpSpPr>
            <a:xfrm rot="-5400000">
              <a:off x="3258038" y="4413859"/>
              <a:ext cx="906953" cy="1517787"/>
              <a:chOff x="79748" y="2808602"/>
              <a:chExt cx="906953" cy="1517787"/>
            </a:xfrm>
          </p:grpSpPr>
          <p:sp>
            <p:nvSpPr>
              <p:cNvPr id="1325" name="Google Shape;1325;p29"/>
              <p:cNvSpPr/>
              <p:nvPr/>
            </p:nvSpPr>
            <p:spPr>
              <a:xfrm rot="5400000">
                <a:off x="357831" y="282094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29"/>
              <p:cNvSpPr/>
              <p:nvPr/>
            </p:nvSpPr>
            <p:spPr>
              <a:xfrm rot="5400000">
                <a:off x="537866" y="3393994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29"/>
              <p:cNvSpPr/>
              <p:nvPr/>
            </p:nvSpPr>
            <p:spPr>
              <a:xfrm rot="5400000">
                <a:off x="67406" y="3278257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29"/>
              <p:cNvSpPr/>
              <p:nvPr/>
            </p:nvSpPr>
            <p:spPr>
              <a:xfrm rot="5400000">
                <a:off x="417006" y="375669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9" name="Google Shape;1329;p29"/>
            <p:cNvGrpSpPr/>
            <p:nvPr/>
          </p:nvGrpSpPr>
          <p:grpSpPr>
            <a:xfrm rot="5400000">
              <a:off x="5484569" y="3756062"/>
              <a:ext cx="1421047" cy="2833357"/>
              <a:chOff x="334358" y="2186737"/>
              <a:chExt cx="1421047" cy="2833357"/>
            </a:xfrm>
          </p:grpSpPr>
          <p:sp>
            <p:nvSpPr>
              <p:cNvPr id="1330" name="Google Shape;1330;p29"/>
              <p:cNvSpPr/>
              <p:nvPr/>
            </p:nvSpPr>
            <p:spPr>
              <a:xfrm rot="10800000">
                <a:off x="334358" y="2186737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31" name="Google Shape;1331;p29"/>
              <p:cNvGrpSpPr/>
              <p:nvPr/>
            </p:nvGrpSpPr>
            <p:grpSpPr>
              <a:xfrm rot="5400000">
                <a:off x="1046250" y="3181856"/>
                <a:ext cx="161977" cy="161940"/>
                <a:chOff x="1101075" y="2142375"/>
                <a:chExt cx="439200" cy="439100"/>
              </a:xfrm>
            </p:grpSpPr>
            <p:sp>
              <p:nvSpPr>
                <p:cNvPr id="1332" name="Google Shape;1332;p2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3" name="Google Shape;1333;p2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34" name="Google Shape;1334;p29"/>
              <p:cNvGrpSpPr/>
              <p:nvPr/>
            </p:nvGrpSpPr>
            <p:grpSpPr>
              <a:xfrm rot="-5400000">
                <a:off x="628029" y="45642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35" name="Google Shape;1335;p2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6" name="Google Shape;1336;p2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337" name="Google Shape;1337;p29"/>
          <p:cNvSpPr txBox="1"/>
          <p:nvPr/>
        </p:nvSpPr>
        <p:spPr>
          <a:xfrm>
            <a:off x="1157300" y="3476950"/>
            <a:ext cx="53202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icons, infographics &amp; images by</a:t>
            </a:r>
            <a:r>
              <a:rPr lang="en"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2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 b="1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9" name="Google Shape;1339;p30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1340" name="Google Shape;1340;p30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341" name="Google Shape;1341;p30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30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0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0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5" name="Google Shape;1345;p30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346" name="Google Shape;1346;p30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47" name="Google Shape;1347;p30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48" name="Google Shape;1348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9" name="Google Shape;1349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50" name="Google Shape;1350;p30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51" name="Google Shape;1351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2" name="Google Shape;1352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353" name="Google Shape;1353;p30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4" name="Google Shape;1354;p30"/>
          <p:cNvGrpSpPr/>
          <p:nvPr/>
        </p:nvGrpSpPr>
        <p:grpSpPr>
          <a:xfrm>
            <a:off x="6323925" y="-1678249"/>
            <a:ext cx="4189199" cy="3065874"/>
            <a:chOff x="6171525" y="-1678249"/>
            <a:chExt cx="4189199" cy="3065874"/>
          </a:xfrm>
        </p:grpSpPr>
        <p:sp>
          <p:nvSpPr>
            <p:cNvPr id="1355" name="Google Shape;1355;p30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56" name="Google Shape;1356;p3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7" name="Google Shape;1357;p30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8" name="Google Shape;1358;p30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59" name="Google Shape;1359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6" name="Google Shape;1366;p30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367" name="Google Shape;1367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4" name="Google Shape;1374;p30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375" name="Google Shape;1375;p30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0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8" name="Google Shape;1378;p31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1379" name="Google Shape;1379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0" name="Google Shape;1380;p31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1381" name="Google Shape;1381;p31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82" name="Google Shape;1382;p31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1383" name="Google Shape;1383;p3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4" name="Google Shape;1384;p3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385" name="Google Shape;1385;p31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1386" name="Google Shape;1386;p31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1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8" name="Google Shape;1388;p31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1389" name="Google Shape;1389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0" name="Google Shape;1390;p31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1" name="Google Shape;1391;p31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1392" name="Google Shape;1392;p31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393" name="Google Shape;1393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4" name="Google Shape;1394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1396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399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0" name="Google Shape;1400;p31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1" name="Google Shape;1401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2" name="Google Shape;1402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8" name="Google Shape;1408;p31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9" name="Google Shape;1409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0" name="Google Shape;1410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1412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" name="Google Shape;1413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" name="Google Shape;1414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16" name="Google Shape;1416;p31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1417" name="Google Shape;1417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18" name="Google Shape;1418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19" name="Google Shape;1419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9836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5"/>
          <p:cNvSpPr txBox="1">
            <a:spLocks noGrp="1"/>
          </p:cNvSpPr>
          <p:nvPr>
            <p:ph type="subTitle" idx="1"/>
          </p:nvPr>
        </p:nvSpPr>
        <p:spPr>
          <a:xfrm>
            <a:off x="4999903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2"/>
          </p:nvPr>
        </p:nvSpPr>
        <p:spPr>
          <a:xfrm>
            <a:off x="1803800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3"/>
          </p:nvPr>
        </p:nvSpPr>
        <p:spPr>
          <a:xfrm>
            <a:off x="4999908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4"/>
          </p:nvPr>
        </p:nvSpPr>
        <p:spPr>
          <a:xfrm>
            <a:off x="1803800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80" name="Google Shape;180;p5"/>
          <p:cNvGrpSpPr/>
          <p:nvPr/>
        </p:nvGrpSpPr>
        <p:grpSpPr>
          <a:xfrm>
            <a:off x="7579113" y="-890399"/>
            <a:ext cx="2898275" cy="3032950"/>
            <a:chOff x="7198113" y="-890399"/>
            <a:chExt cx="2898275" cy="3032950"/>
          </a:xfrm>
        </p:grpSpPr>
        <p:pic>
          <p:nvPicPr>
            <p:cNvPr id="181" name="Google Shape;181;p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-5400000">
              <a:off x="7130775" y="-823062"/>
              <a:ext cx="3032950" cy="28982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2" name="Google Shape;182;p5"/>
            <p:cNvGrpSpPr/>
            <p:nvPr/>
          </p:nvGrpSpPr>
          <p:grpSpPr>
            <a:xfrm>
              <a:off x="8319318" y="-249682"/>
              <a:ext cx="1460040" cy="1171886"/>
              <a:chOff x="7945225" y="4302000"/>
              <a:chExt cx="904666" cy="726121"/>
            </a:xfrm>
          </p:grpSpPr>
          <p:sp>
            <p:nvSpPr>
              <p:cNvPr id="183" name="Google Shape;183;p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6" name="Google Shape;186;p5"/>
          <p:cNvGrpSpPr/>
          <p:nvPr/>
        </p:nvGrpSpPr>
        <p:grpSpPr>
          <a:xfrm>
            <a:off x="-613920" y="3693606"/>
            <a:ext cx="2048057" cy="2238804"/>
            <a:chOff x="-461520" y="3617406"/>
            <a:chExt cx="2048057" cy="2238804"/>
          </a:xfrm>
        </p:grpSpPr>
        <p:grpSp>
          <p:nvGrpSpPr>
            <p:cNvPr id="187" name="Google Shape;187;p5"/>
            <p:cNvGrpSpPr/>
            <p:nvPr/>
          </p:nvGrpSpPr>
          <p:grpSpPr>
            <a:xfrm>
              <a:off x="-461520" y="3617406"/>
              <a:ext cx="1916534" cy="2238804"/>
              <a:chOff x="-461520" y="3617406"/>
              <a:chExt cx="1916534" cy="2238804"/>
            </a:xfrm>
          </p:grpSpPr>
          <p:grpSp>
            <p:nvGrpSpPr>
              <p:cNvPr id="188" name="Google Shape;188;p5"/>
              <p:cNvGrpSpPr/>
              <p:nvPr/>
            </p:nvGrpSpPr>
            <p:grpSpPr>
              <a:xfrm flipH="1">
                <a:off x="-461520" y="4010132"/>
                <a:ext cx="1916534" cy="1538287"/>
                <a:chOff x="7945225" y="4302000"/>
                <a:chExt cx="904666" cy="726121"/>
              </a:xfrm>
            </p:grpSpPr>
            <p:sp>
              <p:nvSpPr>
                <p:cNvPr id="189" name="Google Shape;189;p5"/>
                <p:cNvSpPr/>
                <p:nvPr/>
              </p:nvSpPr>
              <p:spPr>
                <a:xfrm>
                  <a:off x="8176775" y="4445200"/>
                  <a:ext cx="673116" cy="58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5"/>
                <p:cNvSpPr/>
                <p:nvPr/>
              </p:nvSpPr>
              <p:spPr>
                <a:xfrm>
                  <a:off x="8164350" y="43020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191;p5"/>
                <p:cNvSpPr/>
                <p:nvPr/>
              </p:nvSpPr>
              <p:spPr>
                <a:xfrm>
                  <a:off x="7945225" y="44452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2" name="Google Shape;192;p5"/>
              <p:cNvGrpSpPr/>
              <p:nvPr/>
            </p:nvGrpSpPr>
            <p:grpSpPr>
              <a:xfrm>
                <a:off x="-309885" y="3617406"/>
                <a:ext cx="1448824" cy="2238804"/>
                <a:chOff x="-309885" y="3617406"/>
                <a:chExt cx="1448824" cy="2238804"/>
              </a:xfrm>
            </p:grpSpPr>
            <p:grpSp>
              <p:nvGrpSpPr>
                <p:cNvPr id="193" name="Google Shape;193;p5"/>
                <p:cNvGrpSpPr/>
                <p:nvPr/>
              </p:nvGrpSpPr>
              <p:grpSpPr>
                <a:xfrm>
                  <a:off x="-277007" y="3870159"/>
                  <a:ext cx="981772" cy="1986051"/>
                  <a:chOff x="-293545" y="3454371"/>
                  <a:chExt cx="981772" cy="1986051"/>
                </a:xfrm>
              </p:grpSpPr>
              <p:sp>
                <p:nvSpPr>
                  <p:cNvPr id="194" name="Google Shape;194;p5"/>
                  <p:cNvSpPr/>
                  <p:nvPr/>
                </p:nvSpPr>
                <p:spPr>
                  <a:xfrm rot="10800000">
                    <a:off x="-293545" y="345437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1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64"/>
                          <a:pt x="23632" y="11321"/>
                          <a:pt x="23632" y="11808"/>
                        </a:cubicBezTo>
                        <a:cubicBezTo>
                          <a:pt x="23632" y="12311"/>
                          <a:pt x="23434" y="12768"/>
                          <a:pt x="23098" y="13104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5"/>
                        </a:lnTo>
                        <a:cubicBezTo>
                          <a:pt x="16547" y="11489"/>
                          <a:pt x="16029" y="11260"/>
                          <a:pt x="15435" y="11260"/>
                        </a:cubicBezTo>
                        <a:cubicBezTo>
                          <a:pt x="14841" y="11260"/>
                          <a:pt x="14307" y="11489"/>
                          <a:pt x="13911" y="11885"/>
                        </a:cubicBezTo>
                        <a:lnTo>
                          <a:pt x="12525" y="13271"/>
                        </a:lnTo>
                        <a:cubicBezTo>
                          <a:pt x="12129" y="13698"/>
                          <a:pt x="11900" y="14231"/>
                          <a:pt x="11900" y="14795"/>
                        </a:cubicBezTo>
                        <a:cubicBezTo>
                          <a:pt x="11900" y="15374"/>
                          <a:pt x="12129" y="15922"/>
                          <a:pt x="12525" y="16318"/>
                        </a:cubicBezTo>
                        <a:cubicBezTo>
                          <a:pt x="12860" y="16669"/>
                          <a:pt x="13058" y="17126"/>
                          <a:pt x="13058" y="17629"/>
                        </a:cubicBezTo>
                        <a:cubicBezTo>
                          <a:pt x="13058" y="18116"/>
                          <a:pt x="12860" y="18573"/>
                          <a:pt x="12525" y="18924"/>
                        </a:cubicBezTo>
                        <a:lnTo>
                          <a:pt x="11489" y="19944"/>
                        </a:lnTo>
                        <a:cubicBezTo>
                          <a:pt x="11154" y="20295"/>
                          <a:pt x="10696" y="20478"/>
                          <a:pt x="10209" y="20478"/>
                        </a:cubicBezTo>
                        <a:lnTo>
                          <a:pt x="9569" y="20478"/>
                        </a:lnTo>
                        <a:cubicBezTo>
                          <a:pt x="8990" y="20478"/>
                          <a:pt x="8457" y="20706"/>
                          <a:pt x="8045" y="21102"/>
                        </a:cubicBezTo>
                        <a:lnTo>
                          <a:pt x="3353" y="25810"/>
                        </a:lnTo>
                        <a:cubicBezTo>
                          <a:pt x="2515" y="26648"/>
                          <a:pt x="2515" y="28004"/>
                          <a:pt x="3353" y="28842"/>
                        </a:cubicBezTo>
                        <a:lnTo>
                          <a:pt x="10529" y="36018"/>
                        </a:lnTo>
                        <a:cubicBezTo>
                          <a:pt x="10864" y="36369"/>
                          <a:pt x="11062" y="36826"/>
                          <a:pt x="11062" y="37313"/>
                        </a:cubicBezTo>
                        <a:cubicBezTo>
                          <a:pt x="11062" y="37801"/>
                          <a:pt x="10864" y="38273"/>
                          <a:pt x="10529" y="38608"/>
                        </a:cubicBezTo>
                        <a:lnTo>
                          <a:pt x="8198" y="40940"/>
                        </a:lnTo>
                        <a:cubicBezTo>
                          <a:pt x="7802" y="41351"/>
                          <a:pt x="7573" y="41884"/>
                          <a:pt x="7573" y="42463"/>
                        </a:cubicBezTo>
                        <a:lnTo>
                          <a:pt x="7573" y="47720"/>
                        </a:lnTo>
                        <a:cubicBezTo>
                          <a:pt x="7573" y="48207"/>
                          <a:pt x="7390" y="48664"/>
                          <a:pt x="7040" y="49015"/>
                        </a:cubicBezTo>
                        <a:lnTo>
                          <a:pt x="1" y="56054"/>
                        </a:lnTo>
                        <a:lnTo>
                          <a:pt x="199" y="56267"/>
                        </a:lnTo>
                        <a:lnTo>
                          <a:pt x="7268" y="49274"/>
                        </a:lnTo>
                        <a:cubicBezTo>
                          <a:pt x="7664" y="48862"/>
                          <a:pt x="7893" y="48329"/>
                          <a:pt x="7893" y="47750"/>
                        </a:cubicBezTo>
                        <a:lnTo>
                          <a:pt x="7893" y="42494"/>
                        </a:lnTo>
                        <a:cubicBezTo>
                          <a:pt x="7893" y="42006"/>
                          <a:pt x="8091" y="41549"/>
                          <a:pt x="8426" y="41199"/>
                        </a:cubicBezTo>
                        <a:lnTo>
                          <a:pt x="10757" y="38883"/>
                        </a:lnTo>
                        <a:cubicBezTo>
                          <a:pt x="11154" y="38456"/>
                          <a:pt x="11382" y="37923"/>
                          <a:pt x="11382" y="37359"/>
                        </a:cubicBezTo>
                        <a:cubicBezTo>
                          <a:pt x="11382" y="36765"/>
                          <a:pt x="11154" y="36232"/>
                          <a:pt x="10757" y="35835"/>
                        </a:cubicBezTo>
                        <a:lnTo>
                          <a:pt x="3581" y="28644"/>
                        </a:lnTo>
                        <a:cubicBezTo>
                          <a:pt x="2850" y="27943"/>
                          <a:pt x="2850" y="26785"/>
                          <a:pt x="3581" y="26054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67"/>
                        </a:lnTo>
                        <a:cubicBezTo>
                          <a:pt x="13149" y="18741"/>
                          <a:pt x="13378" y="18208"/>
                          <a:pt x="13378" y="17644"/>
                        </a:cubicBezTo>
                        <a:cubicBezTo>
                          <a:pt x="13378" y="17050"/>
                          <a:pt x="13149" y="16516"/>
                          <a:pt x="12753" y="16120"/>
                        </a:cubicBezTo>
                        <a:cubicBezTo>
                          <a:pt x="12418" y="15770"/>
                          <a:pt x="12220" y="15313"/>
                          <a:pt x="12220" y="14825"/>
                        </a:cubicBezTo>
                        <a:cubicBezTo>
                          <a:pt x="12220" y="14322"/>
                          <a:pt x="12418" y="13865"/>
                          <a:pt x="12753" y="13530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8" y="11595"/>
                          <a:pt x="16395" y="11793"/>
                          <a:pt x="16730" y="12128"/>
                        </a:cubicBezTo>
                        <a:lnTo>
                          <a:pt x="19107" y="14520"/>
                        </a:lnTo>
                        <a:cubicBezTo>
                          <a:pt x="19526" y="14939"/>
                          <a:pt x="20074" y="15149"/>
                          <a:pt x="20623" y="15149"/>
                        </a:cubicBezTo>
                        <a:cubicBezTo>
                          <a:pt x="21171" y="15149"/>
                          <a:pt x="21720" y="14939"/>
                          <a:pt x="22139" y="14520"/>
                        </a:cubicBezTo>
                        <a:lnTo>
                          <a:pt x="23297" y="13347"/>
                        </a:lnTo>
                        <a:cubicBezTo>
                          <a:pt x="23708" y="12936"/>
                          <a:pt x="23936" y="12403"/>
                          <a:pt x="23936" y="11824"/>
                        </a:cubicBezTo>
                        <a:cubicBezTo>
                          <a:pt x="23936" y="11260"/>
                          <a:pt x="23708" y="10711"/>
                          <a:pt x="23297" y="10300"/>
                        </a:cubicBezTo>
                        <a:lnTo>
                          <a:pt x="12997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" name="Google Shape;195;p5"/>
                  <p:cNvSpPr/>
                  <p:nvPr/>
                </p:nvSpPr>
                <p:spPr>
                  <a:xfrm rot="10800000">
                    <a:off x="-156450" y="345490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0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48"/>
                          <a:pt x="23632" y="11305"/>
                          <a:pt x="23632" y="11808"/>
                        </a:cubicBezTo>
                        <a:cubicBezTo>
                          <a:pt x="23632" y="12296"/>
                          <a:pt x="23434" y="12753"/>
                          <a:pt x="23098" y="13103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4"/>
                        </a:lnTo>
                        <a:cubicBezTo>
                          <a:pt x="16547" y="11488"/>
                          <a:pt x="16029" y="11260"/>
                          <a:pt x="15435" y="11260"/>
                        </a:cubicBezTo>
                        <a:cubicBezTo>
                          <a:pt x="14840" y="11260"/>
                          <a:pt x="14307" y="11488"/>
                          <a:pt x="13911" y="11884"/>
                        </a:cubicBezTo>
                        <a:lnTo>
                          <a:pt x="12525" y="13271"/>
                        </a:lnTo>
                        <a:cubicBezTo>
                          <a:pt x="11687" y="14109"/>
                          <a:pt x="11687" y="15465"/>
                          <a:pt x="12525" y="16303"/>
                        </a:cubicBezTo>
                        <a:cubicBezTo>
                          <a:pt x="12860" y="16638"/>
                          <a:pt x="13058" y="17095"/>
                          <a:pt x="13058" y="17598"/>
                        </a:cubicBezTo>
                        <a:cubicBezTo>
                          <a:pt x="13058" y="18085"/>
                          <a:pt x="12860" y="18543"/>
                          <a:pt x="12525" y="18893"/>
                        </a:cubicBezTo>
                        <a:lnTo>
                          <a:pt x="11489" y="19914"/>
                        </a:lnTo>
                        <a:cubicBezTo>
                          <a:pt x="11153" y="20264"/>
                          <a:pt x="10696" y="20447"/>
                          <a:pt x="10193" y="20447"/>
                        </a:cubicBezTo>
                        <a:lnTo>
                          <a:pt x="9569" y="20447"/>
                        </a:lnTo>
                        <a:cubicBezTo>
                          <a:pt x="8975" y="20447"/>
                          <a:pt x="8441" y="20676"/>
                          <a:pt x="8045" y="21087"/>
                        </a:cubicBezTo>
                        <a:lnTo>
                          <a:pt x="3337" y="25780"/>
                        </a:lnTo>
                        <a:cubicBezTo>
                          <a:pt x="2941" y="26206"/>
                          <a:pt x="2713" y="26739"/>
                          <a:pt x="2713" y="27303"/>
                        </a:cubicBezTo>
                        <a:cubicBezTo>
                          <a:pt x="2713" y="27897"/>
                          <a:pt x="2941" y="28431"/>
                          <a:pt x="3337" y="28827"/>
                        </a:cubicBezTo>
                        <a:lnTo>
                          <a:pt x="10529" y="36018"/>
                        </a:lnTo>
                        <a:cubicBezTo>
                          <a:pt x="11245" y="36719"/>
                          <a:pt x="11245" y="37877"/>
                          <a:pt x="10529" y="38608"/>
                        </a:cubicBezTo>
                        <a:lnTo>
                          <a:pt x="8198" y="40924"/>
                        </a:lnTo>
                        <a:cubicBezTo>
                          <a:pt x="7801" y="41351"/>
                          <a:pt x="7573" y="41884"/>
                          <a:pt x="7573" y="42448"/>
                        </a:cubicBezTo>
                        <a:lnTo>
                          <a:pt x="7573" y="47704"/>
                        </a:lnTo>
                        <a:cubicBezTo>
                          <a:pt x="7573" y="48207"/>
                          <a:pt x="7375" y="48664"/>
                          <a:pt x="7040" y="48999"/>
                        </a:cubicBezTo>
                        <a:lnTo>
                          <a:pt x="1" y="56053"/>
                        </a:lnTo>
                        <a:lnTo>
                          <a:pt x="199" y="56267"/>
                        </a:lnTo>
                        <a:lnTo>
                          <a:pt x="7268" y="49212"/>
                        </a:lnTo>
                        <a:cubicBezTo>
                          <a:pt x="7664" y="48801"/>
                          <a:pt x="7893" y="48268"/>
                          <a:pt x="7893" y="47689"/>
                        </a:cubicBezTo>
                        <a:lnTo>
                          <a:pt x="7893" y="42432"/>
                        </a:lnTo>
                        <a:cubicBezTo>
                          <a:pt x="7893" y="41945"/>
                          <a:pt x="8091" y="41473"/>
                          <a:pt x="8426" y="41137"/>
                        </a:cubicBezTo>
                        <a:lnTo>
                          <a:pt x="10757" y="38806"/>
                        </a:lnTo>
                        <a:cubicBezTo>
                          <a:pt x="11595" y="37984"/>
                          <a:pt x="11595" y="36628"/>
                          <a:pt x="10757" y="35790"/>
                        </a:cubicBezTo>
                        <a:lnTo>
                          <a:pt x="3581" y="28598"/>
                        </a:lnTo>
                        <a:cubicBezTo>
                          <a:pt x="3231" y="28263"/>
                          <a:pt x="3048" y="27806"/>
                          <a:pt x="3048" y="27318"/>
                        </a:cubicBezTo>
                        <a:cubicBezTo>
                          <a:pt x="3048" y="26816"/>
                          <a:pt x="3231" y="26359"/>
                          <a:pt x="3581" y="26023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52"/>
                        </a:lnTo>
                        <a:cubicBezTo>
                          <a:pt x="13149" y="18741"/>
                          <a:pt x="13378" y="18207"/>
                          <a:pt x="13378" y="17628"/>
                        </a:cubicBezTo>
                        <a:cubicBezTo>
                          <a:pt x="13378" y="17049"/>
                          <a:pt x="13149" y="16516"/>
                          <a:pt x="12753" y="16105"/>
                        </a:cubicBezTo>
                        <a:cubicBezTo>
                          <a:pt x="12037" y="15404"/>
                          <a:pt x="12037" y="14246"/>
                          <a:pt x="12753" y="13515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7" y="11595"/>
                          <a:pt x="16395" y="11793"/>
                          <a:pt x="16730" y="12128"/>
                        </a:cubicBezTo>
                        <a:lnTo>
                          <a:pt x="19106" y="14505"/>
                        </a:lnTo>
                        <a:cubicBezTo>
                          <a:pt x="19525" y="14924"/>
                          <a:pt x="20074" y="15133"/>
                          <a:pt x="20622" y="15133"/>
                        </a:cubicBezTo>
                        <a:cubicBezTo>
                          <a:pt x="21171" y="15133"/>
                          <a:pt x="21719" y="14924"/>
                          <a:pt x="22138" y="14505"/>
                        </a:cubicBezTo>
                        <a:lnTo>
                          <a:pt x="23296" y="13347"/>
                        </a:lnTo>
                        <a:cubicBezTo>
                          <a:pt x="23708" y="12936"/>
                          <a:pt x="23936" y="12402"/>
                          <a:pt x="23936" y="11823"/>
                        </a:cubicBezTo>
                        <a:cubicBezTo>
                          <a:pt x="23936" y="11229"/>
                          <a:pt x="23708" y="10696"/>
                          <a:pt x="23296" y="10300"/>
                        </a:cubicBezTo>
                        <a:lnTo>
                          <a:pt x="12997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6" name="Google Shape;196;p5"/>
                <p:cNvGrpSpPr/>
                <p:nvPr/>
              </p:nvGrpSpPr>
              <p:grpSpPr>
                <a:xfrm>
                  <a:off x="363249" y="4906873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197" name="Google Shape;197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198" name="Google Shape;198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99" name="Google Shape;199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00" name="Google Shape;200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1" name="Google Shape;201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2" name="Google Shape;202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3" name="Google Shape;203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4" name="Google Shape;204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05" name="Google Shape;205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06" name="Google Shape;206;p5"/>
                <p:cNvGrpSpPr/>
                <p:nvPr/>
              </p:nvGrpSpPr>
              <p:grpSpPr>
                <a:xfrm rot="-5400000">
                  <a:off x="-461873" y="3769393"/>
                  <a:ext cx="1351491" cy="1047516"/>
                  <a:chOff x="-2460210" y="2758493"/>
                  <a:chExt cx="1351491" cy="1047516"/>
                </a:xfrm>
              </p:grpSpPr>
              <p:sp>
                <p:nvSpPr>
                  <p:cNvPr id="207" name="Google Shape;207;p5"/>
                  <p:cNvSpPr/>
                  <p:nvPr/>
                </p:nvSpPr>
                <p:spPr>
                  <a:xfrm rot="-2700000">
                    <a:off x="-2341816" y="31085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" name="Google Shape;208;p5"/>
                  <p:cNvSpPr/>
                  <p:nvPr/>
                </p:nvSpPr>
                <p:spPr>
                  <a:xfrm rot="-2700000">
                    <a:off x="-2157466" y="30323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" name="Google Shape;209;p5"/>
                  <p:cNvSpPr/>
                  <p:nvPr/>
                </p:nvSpPr>
                <p:spPr>
                  <a:xfrm rot="-2700000">
                    <a:off x="-1993591" y="29561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" name="Google Shape;210;p5"/>
                  <p:cNvSpPr/>
                  <p:nvPr/>
                </p:nvSpPr>
                <p:spPr>
                  <a:xfrm rot="-2700000">
                    <a:off x="-1809241" y="28799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11" name="Google Shape;211;p5"/>
                <p:cNvGrpSpPr/>
                <p:nvPr/>
              </p:nvGrpSpPr>
              <p:grpSpPr>
                <a:xfrm>
                  <a:off x="438999" y="4567398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12" name="Google Shape;21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13" name="Google Shape;21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14" name="Google Shape;21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15" name="Google Shape;21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6" name="Google Shape;21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7" name="Google Shape;21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8" name="Google Shape;21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9" name="Google Shape;21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20" name="Google Shape;22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1" name="Google Shape;221;p5"/>
                <p:cNvGrpSpPr/>
                <p:nvPr/>
              </p:nvGrpSpPr>
              <p:grpSpPr>
                <a:xfrm>
                  <a:off x="-65076" y="4623886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22" name="Google Shape;22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23" name="Google Shape;22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24" name="Google Shape;22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25" name="Google Shape;22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6" name="Google Shape;22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7" name="Google Shape;22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8" name="Google Shape;22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9" name="Google Shape;22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30" name="Google Shape;23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231" name="Google Shape;231;p5"/>
            <p:cNvGrpSpPr/>
            <p:nvPr/>
          </p:nvGrpSpPr>
          <p:grpSpPr>
            <a:xfrm rot="5400000">
              <a:off x="1147388" y="4839000"/>
              <a:ext cx="439200" cy="439100"/>
              <a:chOff x="1101075" y="2142375"/>
              <a:chExt cx="439200" cy="439100"/>
            </a:xfrm>
          </p:grpSpPr>
          <p:sp>
            <p:nvSpPr>
              <p:cNvPr id="232" name="Google Shape;232;p5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4" name="Google Shape;234;p5"/>
          <p:cNvGrpSpPr/>
          <p:nvPr/>
        </p:nvGrpSpPr>
        <p:grpSpPr>
          <a:xfrm>
            <a:off x="-2352525" y="-402069"/>
            <a:ext cx="5307515" cy="2438355"/>
            <a:chOff x="-2276325" y="-249669"/>
            <a:chExt cx="5307515" cy="2438355"/>
          </a:xfrm>
        </p:grpSpPr>
        <p:grpSp>
          <p:nvGrpSpPr>
            <p:cNvPr id="235" name="Google Shape;235;p5"/>
            <p:cNvGrpSpPr/>
            <p:nvPr/>
          </p:nvGrpSpPr>
          <p:grpSpPr>
            <a:xfrm rot="10800000">
              <a:off x="-1297788" y="-249669"/>
              <a:ext cx="2601921" cy="2438355"/>
              <a:chOff x="7340128" y="2866613"/>
              <a:chExt cx="2439225" cy="2438355"/>
            </a:xfrm>
          </p:grpSpPr>
          <p:sp>
            <p:nvSpPr>
              <p:cNvPr id="236" name="Google Shape;236;p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8" name="Google Shape;238;p5"/>
            <p:cNvSpPr/>
            <p:nvPr/>
          </p:nvSpPr>
          <p:spPr>
            <a:xfrm rot="-5400000">
              <a:off x="1755111" y="-89601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" name="Google Shape;239;p5"/>
            <p:cNvGrpSpPr/>
            <p:nvPr/>
          </p:nvGrpSpPr>
          <p:grpSpPr>
            <a:xfrm>
              <a:off x="-2276325" y="245976"/>
              <a:ext cx="4558967" cy="134100"/>
              <a:chOff x="796100" y="3019701"/>
              <a:chExt cx="4558967" cy="134100"/>
            </a:xfrm>
          </p:grpSpPr>
          <p:sp>
            <p:nvSpPr>
              <p:cNvPr id="240" name="Google Shape;240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1" name="Google Shape;241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42" name="Google Shape;242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" name="Google Shape;243;p5"/>
          <p:cNvGrpSpPr/>
          <p:nvPr/>
        </p:nvGrpSpPr>
        <p:grpSpPr>
          <a:xfrm>
            <a:off x="6795100" y="3095213"/>
            <a:ext cx="4558967" cy="2438355"/>
            <a:chOff x="6490300" y="2866613"/>
            <a:chExt cx="4558967" cy="2438355"/>
          </a:xfrm>
        </p:grpSpPr>
        <p:grpSp>
          <p:nvGrpSpPr>
            <p:cNvPr id="244" name="Google Shape;244;p5"/>
            <p:cNvGrpSpPr/>
            <p:nvPr/>
          </p:nvGrpSpPr>
          <p:grpSpPr>
            <a:xfrm>
              <a:off x="7340128" y="2866613"/>
              <a:ext cx="2439225" cy="2438355"/>
              <a:chOff x="7340128" y="2866613"/>
              <a:chExt cx="2439225" cy="2438355"/>
            </a:xfrm>
          </p:grpSpPr>
          <p:sp>
            <p:nvSpPr>
              <p:cNvPr id="245" name="Google Shape;245;p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7" name="Google Shape;247;p5"/>
            <p:cNvGrpSpPr/>
            <p:nvPr/>
          </p:nvGrpSpPr>
          <p:grpSpPr>
            <a:xfrm rot="10800000">
              <a:off x="6490300" y="4774026"/>
              <a:ext cx="4558967" cy="134100"/>
              <a:chOff x="796100" y="3019701"/>
              <a:chExt cx="4558967" cy="134100"/>
            </a:xfrm>
          </p:grpSpPr>
          <p:sp>
            <p:nvSpPr>
              <p:cNvPr id="248" name="Google Shape;248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9" name="Google Shape;249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0" name="Google Shape;250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6"/>
          <p:cNvGrpSpPr/>
          <p:nvPr/>
        </p:nvGrpSpPr>
        <p:grpSpPr>
          <a:xfrm rot="-8100000">
            <a:off x="-1629951" y="-1138306"/>
            <a:ext cx="3785189" cy="3043121"/>
            <a:chOff x="7103825" y="-713112"/>
            <a:chExt cx="3785226" cy="3043150"/>
          </a:xfrm>
        </p:grpSpPr>
        <p:sp>
          <p:nvSpPr>
            <p:cNvPr id="253" name="Google Shape;253;p6"/>
            <p:cNvSpPr/>
            <p:nvPr/>
          </p:nvSpPr>
          <p:spPr>
            <a:xfrm rot="-3600017">
              <a:off x="7761095" y="-21"/>
              <a:ext cx="2152450" cy="1864030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4" name="Google Shape;254;p6"/>
            <p:cNvPicPr preferRelativeResize="0"/>
            <p:nvPr/>
          </p:nvPicPr>
          <p:blipFill rotWithShape="1">
            <a:blip r:embed="rId2">
              <a:alphaModFix/>
            </a:blip>
            <a:srcRect t="17657" b="17663"/>
            <a:stretch/>
          </p:blipFill>
          <p:spPr>
            <a:xfrm>
              <a:off x="7103825" y="-713112"/>
              <a:ext cx="3785226" cy="2888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5" name="Google Shape;25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56" name="Google Shape;256;p6"/>
          <p:cNvGrpSpPr/>
          <p:nvPr/>
        </p:nvGrpSpPr>
        <p:grpSpPr>
          <a:xfrm>
            <a:off x="8106279" y="-844413"/>
            <a:ext cx="1791132" cy="2767833"/>
            <a:chOff x="8030079" y="-844413"/>
            <a:chExt cx="1791132" cy="2767833"/>
          </a:xfrm>
        </p:grpSpPr>
        <p:grpSp>
          <p:nvGrpSpPr>
            <p:cNvPr id="257" name="Google Shape;257;p6"/>
            <p:cNvGrpSpPr/>
            <p:nvPr/>
          </p:nvGrpSpPr>
          <p:grpSpPr>
            <a:xfrm rot="10800000">
              <a:off x="8566799" y="-844413"/>
              <a:ext cx="1213764" cy="2455355"/>
              <a:chOff x="-293545" y="3454371"/>
              <a:chExt cx="981772" cy="1986051"/>
            </a:xfrm>
          </p:grpSpPr>
          <p:sp>
            <p:nvSpPr>
              <p:cNvPr id="258" name="Google Shape;258;p6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6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" name="Google Shape;260;p6"/>
            <p:cNvGrpSpPr/>
            <p:nvPr/>
          </p:nvGrpSpPr>
          <p:grpSpPr>
            <a:xfrm rot="10800000">
              <a:off x="8123728" y="-262212"/>
              <a:ext cx="865288" cy="591661"/>
              <a:chOff x="39722" y="4349021"/>
              <a:chExt cx="1061964" cy="726143"/>
            </a:xfrm>
          </p:grpSpPr>
          <p:grpSp>
            <p:nvGrpSpPr>
              <p:cNvPr id="261" name="Google Shape;261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62" name="Google Shape;262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63" name="Google Shape;263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64" name="Google Shape;264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69" name="Google Shape;269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0" name="Google Shape;270;p6"/>
            <p:cNvGrpSpPr/>
            <p:nvPr/>
          </p:nvGrpSpPr>
          <p:grpSpPr>
            <a:xfrm rot="5400000">
              <a:off x="8338264" y="440474"/>
              <a:ext cx="1670849" cy="1295044"/>
              <a:chOff x="-2460210" y="2758493"/>
              <a:chExt cx="1351491" cy="1047516"/>
            </a:xfrm>
          </p:grpSpPr>
          <p:sp>
            <p:nvSpPr>
              <p:cNvPr id="271" name="Google Shape;271;p6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6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5" name="Google Shape;275;p6"/>
            <p:cNvGrpSpPr/>
            <p:nvPr/>
          </p:nvGrpSpPr>
          <p:grpSpPr>
            <a:xfrm rot="10800000">
              <a:off x="8030079" y="157481"/>
              <a:ext cx="865288" cy="591661"/>
              <a:chOff x="39722" y="4349021"/>
              <a:chExt cx="1061964" cy="726143"/>
            </a:xfrm>
          </p:grpSpPr>
          <p:grpSp>
            <p:nvGrpSpPr>
              <p:cNvPr id="276" name="Google Shape;276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77" name="Google Shape;277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78" name="Google Shape;278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79" name="Google Shape;279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0" name="Google Shape;280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1" name="Google Shape;281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2" name="Google Shape;282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3" name="Google Shape;283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84" name="Google Shape;284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 rot="10800000">
              <a:off x="8653266" y="87645"/>
              <a:ext cx="865288" cy="591661"/>
              <a:chOff x="39722" y="4349021"/>
              <a:chExt cx="1061964" cy="726143"/>
            </a:xfrm>
          </p:grpSpPr>
          <p:grpSp>
            <p:nvGrpSpPr>
              <p:cNvPr id="286" name="Google Shape;286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87" name="Google Shape;287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88" name="Google Shape;288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89" name="Google Shape;289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0" name="Google Shape;290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1" name="Google Shape;291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2" name="Google Shape;292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3" name="Google Shape;293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94" name="Google Shape;294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5" name="Google Shape;295;p6"/>
          <p:cNvGrpSpPr/>
          <p:nvPr/>
        </p:nvGrpSpPr>
        <p:grpSpPr>
          <a:xfrm>
            <a:off x="-1499000" y="3182553"/>
            <a:ext cx="4558967" cy="3356863"/>
            <a:chOff x="-1422800" y="3106353"/>
            <a:chExt cx="4558967" cy="3356863"/>
          </a:xfrm>
        </p:grpSpPr>
        <p:grpSp>
          <p:nvGrpSpPr>
            <p:cNvPr id="296" name="Google Shape;296;p6"/>
            <p:cNvGrpSpPr/>
            <p:nvPr/>
          </p:nvGrpSpPr>
          <p:grpSpPr>
            <a:xfrm>
              <a:off x="-474664" y="3485331"/>
              <a:ext cx="1472068" cy="2977885"/>
              <a:chOff x="-293545" y="3454371"/>
              <a:chExt cx="981772" cy="1986051"/>
            </a:xfrm>
          </p:grpSpPr>
          <p:sp>
            <p:nvSpPr>
              <p:cNvPr id="297" name="Google Shape;297;p6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6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9" name="Google Shape;299;p6"/>
            <p:cNvGrpSpPr/>
            <p:nvPr/>
          </p:nvGrpSpPr>
          <p:grpSpPr>
            <a:xfrm>
              <a:off x="485337" y="5039978"/>
              <a:ext cx="1049539" cy="717647"/>
              <a:chOff x="39722" y="4349021"/>
              <a:chExt cx="1061964" cy="726143"/>
            </a:xfrm>
          </p:grpSpPr>
          <p:grpSp>
            <p:nvGrpSpPr>
              <p:cNvPr id="300" name="Google Shape;300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01" name="Google Shape;301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02" name="Google Shape;302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03" name="Google Shape;303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08" name="Google Shape;308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9" name="Google Shape;309;p6"/>
            <p:cNvGrpSpPr/>
            <p:nvPr/>
          </p:nvGrpSpPr>
          <p:grpSpPr>
            <a:xfrm rot="5400000">
              <a:off x="-645364" y="3334243"/>
              <a:ext cx="2026426" cy="1570646"/>
              <a:chOff x="-2460210" y="2758493"/>
              <a:chExt cx="1351491" cy="1047516"/>
            </a:xfrm>
          </p:grpSpPr>
          <p:sp>
            <p:nvSpPr>
              <p:cNvPr id="310" name="Google Shape;310;p6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6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6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6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4" name="Google Shape;314;p6"/>
            <p:cNvGrpSpPr/>
            <p:nvPr/>
          </p:nvGrpSpPr>
          <p:grpSpPr>
            <a:xfrm>
              <a:off x="598917" y="4530969"/>
              <a:ext cx="1049539" cy="717647"/>
              <a:chOff x="39722" y="4349021"/>
              <a:chExt cx="1061964" cy="726143"/>
            </a:xfrm>
          </p:grpSpPr>
          <p:grpSp>
            <p:nvGrpSpPr>
              <p:cNvPr id="315" name="Google Shape;315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16" name="Google Shape;316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17" name="Google Shape;317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18" name="Google Shape;318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23" name="Google Shape;323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4" name="Google Shape;324;p6"/>
            <p:cNvGrpSpPr/>
            <p:nvPr/>
          </p:nvGrpSpPr>
          <p:grpSpPr>
            <a:xfrm>
              <a:off x="-156893" y="4615667"/>
              <a:ext cx="1049539" cy="717647"/>
              <a:chOff x="39722" y="4349021"/>
              <a:chExt cx="1061964" cy="726143"/>
            </a:xfrm>
          </p:grpSpPr>
          <p:grpSp>
            <p:nvGrpSpPr>
              <p:cNvPr id="325" name="Google Shape;325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26" name="Google Shape;326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27" name="Google Shape;327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28" name="Google Shape;328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9" name="Google Shape;329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0" name="Google Shape;330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1" name="Google Shape;331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2" name="Google Shape;332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33" name="Google Shape;333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4" name="Google Shape;334;p6"/>
            <p:cNvGrpSpPr/>
            <p:nvPr/>
          </p:nvGrpSpPr>
          <p:grpSpPr>
            <a:xfrm>
              <a:off x="-1422800" y="4822751"/>
              <a:ext cx="4558967" cy="134100"/>
              <a:chOff x="796100" y="3019701"/>
              <a:chExt cx="4558967" cy="134100"/>
            </a:xfrm>
          </p:grpSpPr>
          <p:sp>
            <p:nvSpPr>
              <p:cNvPr id="335" name="Google Shape;335;p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36" name="Google Shape;336;p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37" name="Google Shape;337;p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7"/>
          <p:cNvSpPr txBox="1">
            <a:spLocks noGrp="1"/>
          </p:cNvSpPr>
          <p:nvPr>
            <p:ph type="subTitle" idx="1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40" name="Google Shape;34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41" name="Google Shape;341;p7"/>
          <p:cNvGrpSpPr/>
          <p:nvPr/>
        </p:nvGrpSpPr>
        <p:grpSpPr>
          <a:xfrm>
            <a:off x="8934675" y="3943438"/>
            <a:ext cx="439200" cy="439100"/>
            <a:chOff x="1101075" y="2142375"/>
            <a:chExt cx="439200" cy="439100"/>
          </a:xfrm>
        </p:grpSpPr>
        <p:sp>
          <p:nvSpPr>
            <p:cNvPr id="342" name="Google Shape;342;p7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" name="Google Shape;344;p7"/>
          <p:cNvGrpSpPr/>
          <p:nvPr/>
        </p:nvGrpSpPr>
        <p:grpSpPr>
          <a:xfrm>
            <a:off x="5481594" y="-3117615"/>
            <a:ext cx="5954334" cy="6142759"/>
            <a:chOff x="5329194" y="-2965215"/>
            <a:chExt cx="5954334" cy="6142759"/>
          </a:xfrm>
        </p:grpSpPr>
        <p:sp>
          <p:nvSpPr>
            <p:cNvPr id="345" name="Google Shape;345;p7"/>
            <p:cNvSpPr/>
            <p:nvPr/>
          </p:nvSpPr>
          <p:spPr>
            <a:xfrm rot="-2700000">
              <a:off x="6677338" y="-2306933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 rot="-2700000">
              <a:off x="6782013" y="-2600033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7" name="Google Shape;347;p7"/>
            <p:cNvGrpSpPr/>
            <p:nvPr/>
          </p:nvGrpSpPr>
          <p:grpSpPr>
            <a:xfrm rot="10800000">
              <a:off x="5710125" y="185651"/>
              <a:ext cx="4558967" cy="134100"/>
              <a:chOff x="796100" y="3019701"/>
              <a:chExt cx="4558967" cy="134100"/>
            </a:xfrm>
          </p:grpSpPr>
          <p:sp>
            <p:nvSpPr>
              <p:cNvPr id="348" name="Google Shape;348;p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49" name="Google Shape;349;p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50" name="Google Shape;350;p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1" name="Google Shape;351;p7"/>
          <p:cNvGrpSpPr/>
          <p:nvPr/>
        </p:nvGrpSpPr>
        <p:grpSpPr>
          <a:xfrm flipH="1">
            <a:off x="-503516" y="3986929"/>
            <a:ext cx="5249359" cy="2992224"/>
            <a:chOff x="-258616" y="3430829"/>
            <a:chExt cx="5249359" cy="2992224"/>
          </a:xfrm>
        </p:grpSpPr>
        <p:pic>
          <p:nvPicPr>
            <p:cNvPr id="352" name="Google Shape;352;p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" name="Google Shape;353;p7"/>
            <p:cNvSpPr/>
            <p:nvPr/>
          </p:nvSpPr>
          <p:spPr>
            <a:xfrm>
              <a:off x="363250" y="4667754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941424" y="4724302"/>
              <a:ext cx="340329" cy="325895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20562" y="49581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1299000" y="46085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8" name="Google Shape;358;p7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359" name="Google Shape;359;p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1" name="Google Shape;361;p7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362" name="Google Shape;362;p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9"/>
          <p:cNvSpPr txBox="1">
            <a:spLocks noGrp="1"/>
          </p:cNvSpPr>
          <p:nvPr>
            <p:ph type="title"/>
          </p:nvPr>
        </p:nvSpPr>
        <p:spPr>
          <a:xfrm>
            <a:off x="720000" y="479750"/>
            <a:ext cx="3145200" cy="184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9"/>
          <p:cNvSpPr txBox="1">
            <a:spLocks noGrp="1"/>
          </p:cNvSpPr>
          <p:nvPr>
            <p:ph type="subTitle" idx="1"/>
          </p:nvPr>
        </p:nvSpPr>
        <p:spPr>
          <a:xfrm>
            <a:off x="720000" y="2359400"/>
            <a:ext cx="3145200" cy="22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378" name="Google Shape;378;p9"/>
          <p:cNvSpPr>
            <a:spLocks noGrp="1"/>
          </p:cNvSpPr>
          <p:nvPr>
            <p:ph type="pic" idx="2"/>
          </p:nvPr>
        </p:nvSpPr>
        <p:spPr>
          <a:xfrm>
            <a:off x="4135800" y="539500"/>
            <a:ext cx="4295100" cy="40692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379" name="Google Shape;379;p9"/>
          <p:cNvGrpSpPr/>
          <p:nvPr/>
        </p:nvGrpSpPr>
        <p:grpSpPr>
          <a:xfrm>
            <a:off x="-2393465" y="-1635538"/>
            <a:ext cx="4710415" cy="5344655"/>
            <a:chOff x="-2317265" y="-1559338"/>
            <a:chExt cx="4710415" cy="5344655"/>
          </a:xfrm>
        </p:grpSpPr>
        <p:pic>
          <p:nvPicPr>
            <p:cNvPr id="380" name="Google Shape;380;p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2317265" y="-1559338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1" name="Google Shape;381;p9"/>
            <p:cNvGrpSpPr/>
            <p:nvPr/>
          </p:nvGrpSpPr>
          <p:grpSpPr>
            <a:xfrm>
              <a:off x="-1322674" y="-1333888"/>
              <a:ext cx="3153315" cy="5119205"/>
              <a:chOff x="6643701" y="816087"/>
              <a:chExt cx="3153315" cy="5119205"/>
            </a:xfrm>
          </p:grpSpPr>
          <p:sp>
            <p:nvSpPr>
              <p:cNvPr id="382" name="Google Shape;382;p9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3" name="Google Shape;383;p9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84" name="Google Shape;384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385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6" name="Google Shape;386;p9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87" name="Google Shape;387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9" name="Google Shape;389;p9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390" name="Google Shape;390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92" name="Google Shape;392;p9"/>
            <p:cNvGrpSpPr/>
            <p:nvPr/>
          </p:nvGrpSpPr>
          <p:grpSpPr>
            <a:xfrm>
              <a:off x="121568" y="-846844"/>
              <a:ext cx="88151" cy="2151709"/>
              <a:chOff x="3054755" y="4367024"/>
              <a:chExt cx="88142" cy="1137387"/>
            </a:xfrm>
          </p:grpSpPr>
          <p:sp>
            <p:nvSpPr>
              <p:cNvPr id="393" name="Google Shape;393;p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5" name="Google Shape;395;p9"/>
            <p:cNvGrpSpPr/>
            <p:nvPr/>
          </p:nvGrpSpPr>
          <p:grpSpPr>
            <a:xfrm>
              <a:off x="361243" y="-718832"/>
              <a:ext cx="88151" cy="2151709"/>
              <a:chOff x="3054755" y="4367024"/>
              <a:chExt cx="88142" cy="1137387"/>
            </a:xfrm>
          </p:grpSpPr>
          <p:sp>
            <p:nvSpPr>
              <p:cNvPr id="396" name="Google Shape;396;p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8" name="Google Shape;398;p9"/>
            <p:cNvSpPr/>
            <p:nvPr/>
          </p:nvSpPr>
          <p:spPr>
            <a:xfrm rot="5400000">
              <a:off x="501466" y="-1277128"/>
              <a:ext cx="1031181" cy="275218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9" name="Google Shape;399;p9"/>
            <p:cNvGrpSpPr/>
            <p:nvPr/>
          </p:nvGrpSpPr>
          <p:grpSpPr>
            <a:xfrm>
              <a:off x="-175967" y="337269"/>
              <a:ext cx="480890" cy="481200"/>
              <a:chOff x="959750" y="3039275"/>
              <a:chExt cx="582050" cy="582425"/>
            </a:xfrm>
          </p:grpSpPr>
          <p:sp>
            <p:nvSpPr>
              <p:cNvPr id="400" name="Google Shape;400;p9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9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9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9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9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9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7" name="Google Shape;407;p9"/>
          <p:cNvGrpSpPr/>
          <p:nvPr/>
        </p:nvGrpSpPr>
        <p:grpSpPr>
          <a:xfrm>
            <a:off x="6719910" y="2898312"/>
            <a:ext cx="3920501" cy="3213899"/>
            <a:chOff x="6643710" y="2822113"/>
            <a:chExt cx="3920501" cy="3213899"/>
          </a:xfrm>
        </p:grpSpPr>
        <p:sp>
          <p:nvSpPr>
            <p:cNvPr id="408" name="Google Shape;408;p9"/>
            <p:cNvSpPr/>
            <p:nvPr/>
          </p:nvSpPr>
          <p:spPr>
            <a:xfrm>
              <a:off x="8764950" y="2822113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09" name="Google Shape;409;p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0" name="Google Shape;410;p9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411" name="Google Shape;411;p9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9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9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9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415" name="Google Shape;415;p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8" name="Google Shape;418;p9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9"/>
          <p:cNvGrpSpPr/>
          <p:nvPr/>
        </p:nvGrpSpPr>
        <p:grpSpPr>
          <a:xfrm>
            <a:off x="-1953175" y="4816451"/>
            <a:ext cx="4558967" cy="134100"/>
            <a:chOff x="796100" y="3019701"/>
            <a:chExt cx="4558967" cy="134100"/>
          </a:xfrm>
        </p:grpSpPr>
        <p:sp>
          <p:nvSpPr>
            <p:cNvPr id="421" name="Google Shape;421;p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2" name="Google Shape;422;p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3" name="Google Shape;423;p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766475"/>
            <a:ext cx="6576000" cy="10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6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429" name="Google Shape;429;p11"/>
          <p:cNvSpPr txBox="1">
            <a:spLocks noGrp="1"/>
          </p:cNvSpPr>
          <p:nvPr>
            <p:ph type="subTitle" idx="1"/>
          </p:nvPr>
        </p:nvSpPr>
        <p:spPr>
          <a:xfrm>
            <a:off x="713225" y="31183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430" name="Google Shape;430;p11"/>
          <p:cNvGrpSpPr/>
          <p:nvPr/>
        </p:nvGrpSpPr>
        <p:grpSpPr>
          <a:xfrm>
            <a:off x="-889904" y="4083136"/>
            <a:ext cx="4477057" cy="2336436"/>
            <a:chOff x="-889904" y="4006936"/>
            <a:chExt cx="4477057" cy="2336436"/>
          </a:xfrm>
        </p:grpSpPr>
        <p:grpSp>
          <p:nvGrpSpPr>
            <p:cNvPr id="431" name="Google Shape;431;p11"/>
            <p:cNvGrpSpPr/>
            <p:nvPr/>
          </p:nvGrpSpPr>
          <p:grpSpPr>
            <a:xfrm>
              <a:off x="-889904" y="4006936"/>
              <a:ext cx="4477057" cy="2336436"/>
              <a:chOff x="-900729" y="3974486"/>
              <a:chExt cx="4477057" cy="2336436"/>
            </a:xfrm>
          </p:grpSpPr>
          <p:sp>
            <p:nvSpPr>
              <p:cNvPr id="432" name="Google Shape;432;p11"/>
              <p:cNvSpPr/>
              <p:nvPr/>
            </p:nvSpPr>
            <p:spPr>
              <a:xfrm rot="-3600048">
                <a:off x="-675925" y="4363903"/>
                <a:ext cx="1798609" cy="1557602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1"/>
              <p:cNvSpPr/>
              <p:nvPr/>
            </p:nvSpPr>
            <p:spPr>
              <a:xfrm rot="-5400000">
                <a:off x="891329" y="3148090"/>
                <a:ext cx="1793675" cy="3576323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34" name="Google Shape;434;p11"/>
              <p:cNvGrpSpPr/>
              <p:nvPr/>
            </p:nvGrpSpPr>
            <p:grpSpPr>
              <a:xfrm>
                <a:off x="63440" y="4608566"/>
                <a:ext cx="496803" cy="497084"/>
                <a:chOff x="3678700" y="407275"/>
                <a:chExt cx="708100" cy="708500"/>
              </a:xfrm>
            </p:grpSpPr>
            <p:sp>
              <p:nvSpPr>
                <p:cNvPr id="435" name="Google Shape;435;p1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1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1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1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1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1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1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2" name="Google Shape;442;p11"/>
              <p:cNvGrpSpPr/>
              <p:nvPr/>
            </p:nvGrpSpPr>
            <p:grpSpPr>
              <a:xfrm>
                <a:off x="464815" y="4608566"/>
                <a:ext cx="496803" cy="497084"/>
                <a:chOff x="3678700" y="407275"/>
                <a:chExt cx="708100" cy="708500"/>
              </a:xfrm>
            </p:grpSpPr>
            <p:sp>
              <p:nvSpPr>
                <p:cNvPr id="443" name="Google Shape;443;p1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1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445;p1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446;p1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447;p1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1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1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50" name="Google Shape;450;p11"/>
            <p:cNvGrpSpPr/>
            <p:nvPr/>
          </p:nvGrpSpPr>
          <p:grpSpPr>
            <a:xfrm rot="5400000">
              <a:off x="1017275" y="4934200"/>
              <a:ext cx="439200" cy="439100"/>
              <a:chOff x="1101075" y="2142375"/>
              <a:chExt cx="439200" cy="439100"/>
            </a:xfrm>
          </p:grpSpPr>
          <p:sp>
            <p:nvSpPr>
              <p:cNvPr id="451" name="Google Shape;451;p11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1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3" name="Google Shape;453;p11"/>
          <p:cNvGrpSpPr/>
          <p:nvPr/>
        </p:nvGrpSpPr>
        <p:grpSpPr>
          <a:xfrm>
            <a:off x="-2613417" y="-2882410"/>
            <a:ext cx="8164418" cy="6343459"/>
            <a:chOff x="-2613417" y="-2806210"/>
            <a:chExt cx="8164418" cy="6343459"/>
          </a:xfrm>
        </p:grpSpPr>
        <p:grpSp>
          <p:nvGrpSpPr>
            <p:cNvPr id="454" name="Google Shape;454;p11"/>
            <p:cNvGrpSpPr/>
            <p:nvPr/>
          </p:nvGrpSpPr>
          <p:grpSpPr>
            <a:xfrm>
              <a:off x="-191059" y="95963"/>
              <a:ext cx="1538562" cy="971589"/>
              <a:chOff x="-191059" y="95963"/>
              <a:chExt cx="1538562" cy="971589"/>
            </a:xfrm>
          </p:grpSpPr>
          <p:grpSp>
            <p:nvGrpSpPr>
              <p:cNvPr id="455" name="Google Shape;455;p11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456" name="Google Shape;456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57" name="Google Shape;457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62" name="Google Shape;462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3" name="Google Shape;463;p11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464" name="Google Shape;464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65" name="Google Shape;465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70" name="Google Shape;470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1" name="Google Shape;471;p11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472" name="Google Shape;472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73" name="Google Shape;473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78" name="Google Shape;478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9" name="Google Shape;479;p11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480" name="Google Shape;480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81" name="Google Shape;481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2" name="Google Shape;482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3" name="Google Shape;483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4" name="Google Shape;484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5" name="Google Shape;485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86" name="Google Shape;486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87" name="Google Shape;487;p11"/>
            <p:cNvGrpSpPr/>
            <p:nvPr/>
          </p:nvGrpSpPr>
          <p:grpSpPr>
            <a:xfrm rot="-7479050">
              <a:off x="-2051246" y="-1642948"/>
              <a:ext cx="4889863" cy="3931229"/>
              <a:chOff x="7103825" y="-713112"/>
              <a:chExt cx="3785226" cy="3043150"/>
            </a:xfrm>
          </p:grpSpPr>
          <p:sp>
            <p:nvSpPr>
              <p:cNvPr id="488" name="Google Shape;488;p11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489" name="Google Shape;489;p11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0" name="Google Shape;490;p11"/>
            <p:cNvGrpSpPr/>
            <p:nvPr/>
          </p:nvGrpSpPr>
          <p:grpSpPr>
            <a:xfrm>
              <a:off x="-640220" y="-2653973"/>
              <a:ext cx="6191222" cy="6191222"/>
              <a:chOff x="-640220" y="-2502423"/>
              <a:chExt cx="6191222" cy="6191222"/>
            </a:xfrm>
          </p:grpSpPr>
          <p:sp>
            <p:nvSpPr>
              <p:cNvPr id="491" name="Google Shape;491;p11"/>
              <p:cNvSpPr/>
              <p:nvPr/>
            </p:nvSpPr>
            <p:spPr>
              <a:xfrm rot="-8100000">
                <a:off x="452224" y="-1781500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11"/>
              <p:cNvSpPr/>
              <p:nvPr/>
            </p:nvSpPr>
            <p:spPr>
              <a:xfrm rot="-8100000">
                <a:off x="83608" y="-617740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4"/>
          <p:cNvSpPr txBox="1">
            <a:spLocks noGrp="1"/>
          </p:cNvSpPr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6" name="Google Shape;546;p14"/>
          <p:cNvSpPr txBox="1">
            <a:spLocks noGrp="1"/>
          </p:cNvSpPr>
          <p:nvPr>
            <p:ph type="subTitle" idx="1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7" r:id="rId7"/>
    <p:sldLayoutId id="2147483658" r:id="rId8"/>
    <p:sldLayoutId id="2147483660" r:id="rId9"/>
    <p:sldLayoutId id="2147483661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3" r:id="rId20"/>
    <p:sldLayoutId id="2147483674" r:id="rId21"/>
    <p:sldLayoutId id="2147483675" r:id="rId22"/>
    <p:sldLayoutId id="2147483676" r:id="rId23"/>
    <p:sldLayoutId id="2147483677" r:id="rId24"/>
    <p:sldLayoutId id="2147483681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em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AEBD99B-CD24-33F1-EE54-E6F500642057}"/>
              </a:ext>
            </a:extLst>
          </p:cNvPr>
          <p:cNvSpPr txBox="1"/>
          <p:nvPr/>
        </p:nvSpPr>
        <p:spPr>
          <a:xfrm>
            <a:off x="1827390" y="1450881"/>
            <a:ext cx="572622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APLICAȚIE PENTRU PLANIFICARE INTELIGENTĂ UTILIZÂND TEHNICI DE AI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25364B-9AB6-1A91-C962-C5C327A96BF0}"/>
              </a:ext>
            </a:extLst>
          </p:cNvPr>
          <p:cNvSpPr txBox="1"/>
          <p:nvPr/>
        </p:nvSpPr>
        <p:spPr>
          <a:xfrm>
            <a:off x="1148790" y="3466729"/>
            <a:ext cx="26917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Coordonator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științific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</a:p>
          <a:p>
            <a:pPr algn="ctr"/>
            <a:r>
              <a:rPr lang="en-US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Conf.dr.ing</a:t>
            </a:r>
            <a:r>
              <a:rPr lang="en-US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Mihaela ȚIPLEA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8E22F0-3778-54A8-6FB9-28C8022E5348}"/>
              </a:ext>
            </a:extLst>
          </p:cNvPr>
          <p:cNvSpPr txBox="1"/>
          <p:nvPr/>
        </p:nvSpPr>
        <p:spPr>
          <a:xfrm>
            <a:off x="4200721" y="4331686"/>
            <a:ext cx="7425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chemeClr val="bg2"/>
                </a:solidFill>
              </a:rPr>
              <a:t>Galați</a:t>
            </a:r>
            <a:r>
              <a:rPr lang="en-US" dirty="0">
                <a:solidFill>
                  <a:schemeClr val="bg2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2025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031BBC-1220-708A-E830-E0C8DC14287B}"/>
              </a:ext>
            </a:extLst>
          </p:cNvPr>
          <p:cNvSpPr txBox="1"/>
          <p:nvPr/>
        </p:nvSpPr>
        <p:spPr>
          <a:xfrm>
            <a:off x="793544" y="81365"/>
            <a:ext cx="72009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UNIVERSITATEA „DUNĂREA DE JOS” DIN GALAȚI </a:t>
            </a:r>
          </a:p>
          <a:p>
            <a:pPr algn="ctr"/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FACULTATEA DE AUTOMATICĂ, CALCULATOARE, INGINERIE </a:t>
            </a:r>
          </a:p>
          <a:p>
            <a:pPr algn="ctr"/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ELECTRICĂ ȘI ELECTRONICĂ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1A7184-B1B7-1BD1-3E0E-96504F4E98B5}"/>
              </a:ext>
            </a:extLst>
          </p:cNvPr>
          <p:cNvSpPr txBox="1"/>
          <p:nvPr/>
        </p:nvSpPr>
        <p:spPr>
          <a:xfrm>
            <a:off x="6262824" y="3466729"/>
            <a:ext cx="22182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Absolvent, </a:t>
            </a:r>
          </a:p>
          <a:p>
            <a:pPr algn="ctr"/>
            <a:r>
              <a:rPr lang="en-US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Liliana- Petruța ZANFIR</a:t>
            </a:r>
          </a:p>
        </p:txBody>
      </p:sp>
      <p:pic>
        <p:nvPicPr>
          <p:cNvPr id="18" name="Picture 17" descr="A calendar and clock with books&#10;&#10;AI-generated content may be incorrect.">
            <a:extLst>
              <a:ext uri="{FF2B5EF4-FFF2-40B4-BE49-F238E27FC236}">
                <a16:creationId xmlns:a16="http://schemas.microsoft.com/office/drawing/2014/main" id="{CA8EF2AD-06CB-958D-AB4C-934D37D7A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444" y="3989949"/>
            <a:ext cx="925837" cy="9258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1BBE9CD-46FB-7030-1583-E823AF97F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66" y="1522349"/>
            <a:ext cx="1242060" cy="12420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F6A5E83-FFA1-C03A-BD55-2BE509751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8025" y="2035449"/>
            <a:ext cx="1169670" cy="11696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562729-67FE-E193-AAA6-D83C230A8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712" y="81365"/>
            <a:ext cx="980409" cy="738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ntet UGAL 2015">
            <a:extLst>
              <a:ext uri="{FF2B5EF4-FFF2-40B4-BE49-F238E27FC236}">
                <a16:creationId xmlns:a16="http://schemas.microsoft.com/office/drawing/2014/main" id="{893AFD31-164B-189C-457D-ED5455260A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66" y="81365"/>
            <a:ext cx="980409" cy="738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6974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34A2D-CE9D-D883-16FA-FF2E72005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40" y="67632"/>
            <a:ext cx="7704000" cy="572700"/>
          </a:xfrm>
        </p:spPr>
        <p:txBody>
          <a:bodyPr/>
          <a:lstStyle/>
          <a:p>
            <a:r>
              <a:rPr lang="ro-RO" sz="24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5. </a:t>
            </a:r>
            <a:r>
              <a:rPr lang="en-US" sz="2400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Principiul</a:t>
            </a:r>
            <a:r>
              <a:rPr lang="en-US" sz="24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funcționării</a:t>
            </a:r>
            <a:r>
              <a:rPr lang="en-US" sz="24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aplicației</a:t>
            </a:r>
            <a:endParaRPr 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10374D-465D-62A9-7EAB-03F36451F3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9000" y="640332"/>
            <a:ext cx="7704000" cy="689249"/>
          </a:xfrm>
        </p:spPr>
        <p:txBody>
          <a:bodyPr/>
          <a:lstStyle/>
          <a:p>
            <a:pPr marL="596900" lvl="1" indent="0" algn="ctr">
              <a:lnSpc>
                <a:spcPct val="150000"/>
              </a:lnSpc>
              <a:buNone/>
            </a:pPr>
            <a:r>
              <a:rPr lang="en-US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3. </a:t>
            </a:r>
            <a:r>
              <a:rPr lang="en-US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Alegerea</a:t>
            </a:r>
            <a:r>
              <a:rPr lang="en-US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metodei</a:t>
            </a:r>
            <a:r>
              <a:rPr lang="en-US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 </a:t>
            </a:r>
            <a:r>
              <a:rPr lang="en-US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generare</a:t>
            </a:r>
            <a:r>
              <a:rPr lang="ro-RO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b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→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Generare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cu AI (GPT-4)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sau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algoritm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clasic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Python</a:t>
            </a:r>
            <a:r>
              <a:rPr lang="ro-RO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US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75F17C-B98E-2A48-18CA-4171ACCC4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126" y="1569720"/>
            <a:ext cx="7403748" cy="321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38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1AAFA-C919-5078-401C-58C4F7ED2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00" y="143581"/>
            <a:ext cx="7704000" cy="572700"/>
          </a:xfrm>
        </p:spPr>
        <p:txBody>
          <a:bodyPr/>
          <a:lstStyle/>
          <a:p>
            <a:r>
              <a:rPr lang="ro-RO" sz="24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5. </a:t>
            </a:r>
            <a:r>
              <a:rPr lang="en-US" sz="2400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Principiul</a:t>
            </a:r>
            <a:r>
              <a:rPr lang="en-US" sz="24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funcționării</a:t>
            </a:r>
            <a:r>
              <a:rPr lang="en-US" sz="24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aplicației</a:t>
            </a:r>
            <a:endParaRPr 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DECC0C-2CA7-195F-2D89-B2263003F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800" y="669933"/>
            <a:ext cx="7704000" cy="1391714"/>
          </a:xfrm>
        </p:spPr>
        <p:txBody>
          <a:bodyPr/>
          <a:lstStyle/>
          <a:p>
            <a:pPr algn="ctr">
              <a:lnSpc>
                <a:spcPct val="150000"/>
              </a:lnSpc>
              <a:buNone/>
            </a:pPr>
            <a:r>
              <a:rPr lang="en-US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4. </a:t>
            </a:r>
            <a:r>
              <a:rPr lang="en-US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Validare</a:t>
            </a:r>
            <a:r>
              <a:rPr lang="en-US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automată</a:t>
            </a:r>
            <a:r>
              <a:rPr lang="ro-RO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b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→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Verificare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structură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JSON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și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respectarea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tuturor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regulilor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introduse</a:t>
            </a:r>
            <a:r>
              <a:rPr lang="ro-RO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US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39700" indent="0" algn="ctr">
              <a:lnSpc>
                <a:spcPct val="150000"/>
              </a:lnSpc>
              <a:buNone/>
            </a:pPr>
            <a:r>
              <a:rPr lang="en-US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5. </a:t>
            </a:r>
            <a:r>
              <a:rPr lang="en-US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Exportul</a:t>
            </a:r>
            <a:r>
              <a:rPr lang="en-US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orarului</a:t>
            </a:r>
            <a:r>
              <a:rPr lang="ro-RO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b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→ PDF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și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Excel, gata de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distribuit</a:t>
            </a:r>
            <a:r>
              <a:rPr lang="ro-RO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US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39700" indent="0" algn="ctr">
              <a:lnSpc>
                <a:spcPct val="150000"/>
              </a:lnSpc>
              <a:buNone/>
            </a:pPr>
            <a:endParaRPr lang="en-US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1D54ED-3503-FD2B-EAC4-B92AFAD2A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140" y="2192520"/>
            <a:ext cx="3832860" cy="2234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2040A3-3A8D-2864-7304-9FFB5FE51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1" y="2192520"/>
            <a:ext cx="3832860" cy="223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46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BB035-88E1-F2FB-061F-1E579579D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6A78B5D7-DBA1-3480-6784-DB14EB0DBE90}"/>
              </a:ext>
            </a:extLst>
          </p:cNvPr>
          <p:cNvSpPr/>
          <p:nvPr/>
        </p:nvSpPr>
        <p:spPr>
          <a:xfrm rot="16200000" flipH="1">
            <a:off x="3453289" y="2118956"/>
            <a:ext cx="626469" cy="24711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42" name="Rectangle 15">
            <a:extLst>
              <a:ext uri="{FF2B5EF4-FFF2-40B4-BE49-F238E27FC236}">
                <a16:creationId xmlns:a16="http://schemas.microsoft.com/office/drawing/2014/main" id="{57776336-E22C-685D-D41A-7A2958A2C12B}"/>
              </a:ext>
            </a:extLst>
          </p:cNvPr>
          <p:cNvSpPr/>
          <p:nvPr/>
        </p:nvSpPr>
        <p:spPr>
          <a:xfrm rot="5400000">
            <a:off x="5600279" y="1746127"/>
            <a:ext cx="935168" cy="369483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164342 w 1267786"/>
              <a:gd name="connsiteY2" fmla="*/ 351014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332460 w 1030279"/>
              <a:gd name="connsiteY0" fmla="*/ 9340 h 370132"/>
              <a:gd name="connsiteX1" fmla="*/ 1030279 w 1030279"/>
              <a:gd name="connsiteY1" fmla="*/ 0 h 370132"/>
              <a:gd name="connsiteX2" fmla="*/ 926835 w 1030279"/>
              <a:gd name="connsiteY2" fmla="*/ 351014 h 370132"/>
              <a:gd name="connsiteX3" fmla="*/ 0 w 1030279"/>
              <a:gd name="connsiteY3" fmla="*/ 370132 h 370132"/>
              <a:gd name="connsiteX4" fmla="*/ 332460 w 1030279"/>
              <a:gd name="connsiteY4" fmla="*/ 9340 h 370132"/>
              <a:gd name="connsiteX0" fmla="*/ 350273 w 1048092"/>
              <a:gd name="connsiteY0" fmla="*/ 9340 h 358256"/>
              <a:gd name="connsiteX1" fmla="*/ 1048092 w 1048092"/>
              <a:gd name="connsiteY1" fmla="*/ 0 h 358256"/>
              <a:gd name="connsiteX2" fmla="*/ 944648 w 1048092"/>
              <a:gd name="connsiteY2" fmla="*/ 351014 h 358256"/>
              <a:gd name="connsiteX3" fmla="*/ 0 w 1048092"/>
              <a:gd name="connsiteY3" fmla="*/ 358256 h 358256"/>
              <a:gd name="connsiteX4" fmla="*/ 350273 w 1048092"/>
              <a:gd name="connsiteY4" fmla="*/ 9340 h 358256"/>
              <a:gd name="connsiteX0" fmla="*/ 344336 w 1048092"/>
              <a:gd name="connsiteY0" fmla="*/ 0 h 360791"/>
              <a:gd name="connsiteX1" fmla="*/ 1048092 w 1048092"/>
              <a:gd name="connsiteY1" fmla="*/ 2535 h 360791"/>
              <a:gd name="connsiteX2" fmla="*/ 944648 w 1048092"/>
              <a:gd name="connsiteY2" fmla="*/ 353549 h 360791"/>
              <a:gd name="connsiteX3" fmla="*/ 0 w 1048092"/>
              <a:gd name="connsiteY3" fmla="*/ 360791 h 360791"/>
              <a:gd name="connsiteX4" fmla="*/ 344336 w 1048092"/>
              <a:gd name="connsiteY4" fmla="*/ 0 h 360791"/>
              <a:gd name="connsiteX0" fmla="*/ 344336 w 1042154"/>
              <a:gd name="connsiteY0" fmla="*/ 3403 h 364194"/>
              <a:gd name="connsiteX1" fmla="*/ 1042154 w 1042154"/>
              <a:gd name="connsiteY1" fmla="*/ 0 h 364194"/>
              <a:gd name="connsiteX2" fmla="*/ 944648 w 1042154"/>
              <a:gd name="connsiteY2" fmla="*/ 356952 h 364194"/>
              <a:gd name="connsiteX3" fmla="*/ 0 w 1042154"/>
              <a:gd name="connsiteY3" fmla="*/ 364194 h 364194"/>
              <a:gd name="connsiteX4" fmla="*/ 344336 w 1042154"/>
              <a:gd name="connsiteY4" fmla="*/ 3403 h 364194"/>
              <a:gd name="connsiteX0" fmla="*/ 350274 w 1042154"/>
              <a:gd name="connsiteY0" fmla="*/ 0 h 366729"/>
              <a:gd name="connsiteX1" fmla="*/ 1042154 w 1042154"/>
              <a:gd name="connsiteY1" fmla="*/ 2535 h 366729"/>
              <a:gd name="connsiteX2" fmla="*/ 944648 w 1042154"/>
              <a:gd name="connsiteY2" fmla="*/ 359487 h 366729"/>
              <a:gd name="connsiteX3" fmla="*/ 0 w 1042154"/>
              <a:gd name="connsiteY3" fmla="*/ 366729 h 366729"/>
              <a:gd name="connsiteX4" fmla="*/ 350274 w 1042154"/>
              <a:gd name="connsiteY4" fmla="*/ 0 h 366729"/>
              <a:gd name="connsiteX0" fmla="*/ 350274 w 1054029"/>
              <a:gd name="connsiteY0" fmla="*/ 9340 h 376069"/>
              <a:gd name="connsiteX1" fmla="*/ 1054029 w 1054029"/>
              <a:gd name="connsiteY1" fmla="*/ 0 h 376069"/>
              <a:gd name="connsiteX2" fmla="*/ 944648 w 1054029"/>
              <a:gd name="connsiteY2" fmla="*/ 368827 h 376069"/>
              <a:gd name="connsiteX3" fmla="*/ 0 w 1054029"/>
              <a:gd name="connsiteY3" fmla="*/ 376069 h 376069"/>
              <a:gd name="connsiteX4" fmla="*/ 350274 w 1054029"/>
              <a:gd name="connsiteY4" fmla="*/ 9340 h 376069"/>
              <a:gd name="connsiteX0" fmla="*/ 350274 w 944648"/>
              <a:gd name="connsiteY0" fmla="*/ 0 h 366729"/>
              <a:gd name="connsiteX1" fmla="*/ 875899 w 944648"/>
              <a:gd name="connsiteY1" fmla="*/ 79725 h 366729"/>
              <a:gd name="connsiteX2" fmla="*/ 944648 w 944648"/>
              <a:gd name="connsiteY2" fmla="*/ 359487 h 366729"/>
              <a:gd name="connsiteX3" fmla="*/ 0 w 944648"/>
              <a:gd name="connsiteY3" fmla="*/ 366729 h 366729"/>
              <a:gd name="connsiteX4" fmla="*/ 350274 w 944648"/>
              <a:gd name="connsiteY4" fmla="*/ 0 h 366729"/>
              <a:gd name="connsiteX0" fmla="*/ 350274 w 1042153"/>
              <a:gd name="connsiteY0" fmla="*/ 0 h 366729"/>
              <a:gd name="connsiteX1" fmla="*/ 1042153 w 1042153"/>
              <a:gd name="connsiteY1" fmla="*/ 2535 h 366729"/>
              <a:gd name="connsiteX2" fmla="*/ 944648 w 1042153"/>
              <a:gd name="connsiteY2" fmla="*/ 359487 h 366729"/>
              <a:gd name="connsiteX3" fmla="*/ 0 w 1042153"/>
              <a:gd name="connsiteY3" fmla="*/ 366729 h 366729"/>
              <a:gd name="connsiteX4" fmla="*/ 350274 w 1042153"/>
              <a:gd name="connsiteY4" fmla="*/ 0 h 366729"/>
              <a:gd name="connsiteX0" fmla="*/ 350274 w 1042153"/>
              <a:gd name="connsiteY0" fmla="*/ 0 h 373135"/>
              <a:gd name="connsiteX1" fmla="*/ 1042153 w 1042153"/>
              <a:gd name="connsiteY1" fmla="*/ 2535 h 373135"/>
              <a:gd name="connsiteX2" fmla="*/ 937824 w 1042153"/>
              <a:gd name="connsiteY2" fmla="*/ 373135 h 373135"/>
              <a:gd name="connsiteX3" fmla="*/ 0 w 1042153"/>
              <a:gd name="connsiteY3" fmla="*/ 366729 h 373135"/>
              <a:gd name="connsiteX4" fmla="*/ 350274 w 1042153"/>
              <a:gd name="connsiteY4" fmla="*/ 0 h 373135"/>
              <a:gd name="connsiteX0" fmla="*/ 350274 w 1042153"/>
              <a:gd name="connsiteY0" fmla="*/ 0 h 379959"/>
              <a:gd name="connsiteX1" fmla="*/ 1042153 w 1042153"/>
              <a:gd name="connsiteY1" fmla="*/ 2535 h 379959"/>
              <a:gd name="connsiteX2" fmla="*/ 931000 w 1042153"/>
              <a:gd name="connsiteY2" fmla="*/ 379959 h 379959"/>
              <a:gd name="connsiteX3" fmla="*/ 0 w 1042153"/>
              <a:gd name="connsiteY3" fmla="*/ 366729 h 379959"/>
              <a:gd name="connsiteX4" fmla="*/ 350274 w 1042153"/>
              <a:gd name="connsiteY4" fmla="*/ 0 h 379959"/>
              <a:gd name="connsiteX0" fmla="*/ 329281 w 1021160"/>
              <a:gd name="connsiteY0" fmla="*/ 0 h 379959"/>
              <a:gd name="connsiteX1" fmla="*/ 1021160 w 1021160"/>
              <a:gd name="connsiteY1" fmla="*/ 2535 h 379959"/>
              <a:gd name="connsiteX2" fmla="*/ 910007 w 1021160"/>
              <a:gd name="connsiteY2" fmla="*/ 379959 h 379959"/>
              <a:gd name="connsiteX3" fmla="*/ 0 w 1021160"/>
              <a:gd name="connsiteY3" fmla="*/ 363975 h 379959"/>
              <a:gd name="connsiteX4" fmla="*/ 329281 w 1021160"/>
              <a:gd name="connsiteY4" fmla="*/ 0 h 379959"/>
              <a:gd name="connsiteX0" fmla="*/ 329278 w 1021157"/>
              <a:gd name="connsiteY0" fmla="*/ 0 h 379959"/>
              <a:gd name="connsiteX1" fmla="*/ 1021157 w 1021157"/>
              <a:gd name="connsiteY1" fmla="*/ 2535 h 379959"/>
              <a:gd name="connsiteX2" fmla="*/ 910004 w 1021157"/>
              <a:gd name="connsiteY2" fmla="*/ 379959 h 379959"/>
              <a:gd name="connsiteX3" fmla="*/ 0 w 1021157"/>
              <a:gd name="connsiteY3" fmla="*/ 363975 h 379959"/>
              <a:gd name="connsiteX4" fmla="*/ 329278 w 1021157"/>
              <a:gd name="connsiteY4" fmla="*/ 0 h 379959"/>
              <a:gd name="connsiteX0" fmla="*/ 329278 w 1021157"/>
              <a:gd name="connsiteY0" fmla="*/ 0 h 363975"/>
              <a:gd name="connsiteX1" fmla="*/ 1021157 w 1021157"/>
              <a:gd name="connsiteY1" fmla="*/ 2535 h 363975"/>
              <a:gd name="connsiteX2" fmla="*/ 921999 w 1021157"/>
              <a:gd name="connsiteY2" fmla="*/ 349662 h 363975"/>
              <a:gd name="connsiteX3" fmla="*/ 0 w 1021157"/>
              <a:gd name="connsiteY3" fmla="*/ 363975 h 363975"/>
              <a:gd name="connsiteX4" fmla="*/ 329278 w 1021157"/>
              <a:gd name="connsiteY4" fmla="*/ 0 h 363975"/>
              <a:gd name="connsiteX0" fmla="*/ 329278 w 1021157"/>
              <a:gd name="connsiteY0" fmla="*/ 0 h 366188"/>
              <a:gd name="connsiteX1" fmla="*/ 1021157 w 1021157"/>
              <a:gd name="connsiteY1" fmla="*/ 2535 h 366188"/>
              <a:gd name="connsiteX2" fmla="*/ 916002 w 1021157"/>
              <a:gd name="connsiteY2" fmla="*/ 366188 h 366188"/>
              <a:gd name="connsiteX3" fmla="*/ 0 w 1021157"/>
              <a:gd name="connsiteY3" fmla="*/ 363975 h 366188"/>
              <a:gd name="connsiteX4" fmla="*/ 329278 w 1021157"/>
              <a:gd name="connsiteY4" fmla="*/ 0 h 366188"/>
              <a:gd name="connsiteX0" fmla="*/ 311284 w 1003163"/>
              <a:gd name="connsiteY0" fmla="*/ 0 h 369483"/>
              <a:gd name="connsiteX1" fmla="*/ 1003163 w 1003163"/>
              <a:gd name="connsiteY1" fmla="*/ 2535 h 369483"/>
              <a:gd name="connsiteX2" fmla="*/ 898008 w 1003163"/>
              <a:gd name="connsiteY2" fmla="*/ 366188 h 369483"/>
              <a:gd name="connsiteX3" fmla="*/ 0 w 1003163"/>
              <a:gd name="connsiteY3" fmla="*/ 369483 h 369483"/>
              <a:gd name="connsiteX4" fmla="*/ 311284 w 1003163"/>
              <a:gd name="connsiteY4" fmla="*/ 0 h 369483"/>
              <a:gd name="connsiteX0" fmla="*/ 326274 w 1018153"/>
              <a:gd name="connsiteY0" fmla="*/ 0 h 369483"/>
              <a:gd name="connsiteX1" fmla="*/ 1018153 w 1018153"/>
              <a:gd name="connsiteY1" fmla="*/ 2535 h 369483"/>
              <a:gd name="connsiteX2" fmla="*/ 912998 w 1018153"/>
              <a:gd name="connsiteY2" fmla="*/ 366188 h 369483"/>
              <a:gd name="connsiteX3" fmla="*/ 0 w 1018153"/>
              <a:gd name="connsiteY3" fmla="*/ 369483 h 369483"/>
              <a:gd name="connsiteX4" fmla="*/ 326274 w 1018153"/>
              <a:gd name="connsiteY4" fmla="*/ 0 h 36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153" h="369483">
                <a:moveTo>
                  <a:pt x="326274" y="0"/>
                </a:moveTo>
                <a:lnTo>
                  <a:pt x="1018153" y="2535"/>
                </a:lnTo>
                <a:lnTo>
                  <a:pt x="912998" y="366188"/>
                </a:lnTo>
                <a:lnTo>
                  <a:pt x="0" y="369483"/>
                </a:lnTo>
                <a:lnTo>
                  <a:pt x="326274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100000"/>
                </a:schemeClr>
              </a:gs>
              <a:gs pos="68000">
                <a:schemeClr val="accent3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43" name="Rectangle 15">
            <a:extLst>
              <a:ext uri="{FF2B5EF4-FFF2-40B4-BE49-F238E27FC236}">
                <a16:creationId xmlns:a16="http://schemas.microsoft.com/office/drawing/2014/main" id="{C6827CFF-50A4-76AB-18B7-F6884FED5CF0}"/>
              </a:ext>
            </a:extLst>
          </p:cNvPr>
          <p:cNvSpPr/>
          <p:nvPr/>
        </p:nvSpPr>
        <p:spPr>
          <a:xfrm rot="16200000" flipH="1">
            <a:off x="4720231" y="1739884"/>
            <a:ext cx="950386" cy="380380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164342 w 1267786"/>
              <a:gd name="connsiteY2" fmla="*/ 351014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332460 w 1030279"/>
              <a:gd name="connsiteY0" fmla="*/ 9340 h 370132"/>
              <a:gd name="connsiteX1" fmla="*/ 1030279 w 1030279"/>
              <a:gd name="connsiteY1" fmla="*/ 0 h 370132"/>
              <a:gd name="connsiteX2" fmla="*/ 926835 w 1030279"/>
              <a:gd name="connsiteY2" fmla="*/ 351014 h 370132"/>
              <a:gd name="connsiteX3" fmla="*/ 0 w 1030279"/>
              <a:gd name="connsiteY3" fmla="*/ 370132 h 370132"/>
              <a:gd name="connsiteX4" fmla="*/ 332460 w 1030279"/>
              <a:gd name="connsiteY4" fmla="*/ 9340 h 370132"/>
              <a:gd name="connsiteX0" fmla="*/ 350273 w 1048092"/>
              <a:gd name="connsiteY0" fmla="*/ 9340 h 358256"/>
              <a:gd name="connsiteX1" fmla="*/ 1048092 w 1048092"/>
              <a:gd name="connsiteY1" fmla="*/ 0 h 358256"/>
              <a:gd name="connsiteX2" fmla="*/ 944648 w 1048092"/>
              <a:gd name="connsiteY2" fmla="*/ 351014 h 358256"/>
              <a:gd name="connsiteX3" fmla="*/ 0 w 1048092"/>
              <a:gd name="connsiteY3" fmla="*/ 358256 h 358256"/>
              <a:gd name="connsiteX4" fmla="*/ 350273 w 1048092"/>
              <a:gd name="connsiteY4" fmla="*/ 9340 h 358256"/>
              <a:gd name="connsiteX0" fmla="*/ 344336 w 1048092"/>
              <a:gd name="connsiteY0" fmla="*/ 0 h 360791"/>
              <a:gd name="connsiteX1" fmla="*/ 1048092 w 1048092"/>
              <a:gd name="connsiteY1" fmla="*/ 2535 h 360791"/>
              <a:gd name="connsiteX2" fmla="*/ 944648 w 1048092"/>
              <a:gd name="connsiteY2" fmla="*/ 353549 h 360791"/>
              <a:gd name="connsiteX3" fmla="*/ 0 w 1048092"/>
              <a:gd name="connsiteY3" fmla="*/ 360791 h 360791"/>
              <a:gd name="connsiteX4" fmla="*/ 344336 w 1048092"/>
              <a:gd name="connsiteY4" fmla="*/ 0 h 360791"/>
              <a:gd name="connsiteX0" fmla="*/ 344336 w 1042154"/>
              <a:gd name="connsiteY0" fmla="*/ 3403 h 364194"/>
              <a:gd name="connsiteX1" fmla="*/ 1042154 w 1042154"/>
              <a:gd name="connsiteY1" fmla="*/ 0 h 364194"/>
              <a:gd name="connsiteX2" fmla="*/ 944648 w 1042154"/>
              <a:gd name="connsiteY2" fmla="*/ 356952 h 364194"/>
              <a:gd name="connsiteX3" fmla="*/ 0 w 1042154"/>
              <a:gd name="connsiteY3" fmla="*/ 364194 h 364194"/>
              <a:gd name="connsiteX4" fmla="*/ 344336 w 1042154"/>
              <a:gd name="connsiteY4" fmla="*/ 3403 h 364194"/>
              <a:gd name="connsiteX0" fmla="*/ 350274 w 1042154"/>
              <a:gd name="connsiteY0" fmla="*/ 0 h 366729"/>
              <a:gd name="connsiteX1" fmla="*/ 1042154 w 1042154"/>
              <a:gd name="connsiteY1" fmla="*/ 2535 h 366729"/>
              <a:gd name="connsiteX2" fmla="*/ 944648 w 1042154"/>
              <a:gd name="connsiteY2" fmla="*/ 359487 h 366729"/>
              <a:gd name="connsiteX3" fmla="*/ 0 w 1042154"/>
              <a:gd name="connsiteY3" fmla="*/ 366729 h 366729"/>
              <a:gd name="connsiteX4" fmla="*/ 350274 w 1042154"/>
              <a:gd name="connsiteY4" fmla="*/ 0 h 366729"/>
              <a:gd name="connsiteX0" fmla="*/ 350274 w 1054029"/>
              <a:gd name="connsiteY0" fmla="*/ 9340 h 376069"/>
              <a:gd name="connsiteX1" fmla="*/ 1054029 w 1054029"/>
              <a:gd name="connsiteY1" fmla="*/ 0 h 376069"/>
              <a:gd name="connsiteX2" fmla="*/ 944648 w 1054029"/>
              <a:gd name="connsiteY2" fmla="*/ 368827 h 376069"/>
              <a:gd name="connsiteX3" fmla="*/ 0 w 1054029"/>
              <a:gd name="connsiteY3" fmla="*/ 376069 h 376069"/>
              <a:gd name="connsiteX4" fmla="*/ 350274 w 1054029"/>
              <a:gd name="connsiteY4" fmla="*/ 9340 h 376069"/>
              <a:gd name="connsiteX0" fmla="*/ 350274 w 944648"/>
              <a:gd name="connsiteY0" fmla="*/ 0 h 366729"/>
              <a:gd name="connsiteX1" fmla="*/ 875899 w 944648"/>
              <a:gd name="connsiteY1" fmla="*/ 79725 h 366729"/>
              <a:gd name="connsiteX2" fmla="*/ 944648 w 944648"/>
              <a:gd name="connsiteY2" fmla="*/ 359487 h 366729"/>
              <a:gd name="connsiteX3" fmla="*/ 0 w 944648"/>
              <a:gd name="connsiteY3" fmla="*/ 366729 h 366729"/>
              <a:gd name="connsiteX4" fmla="*/ 350274 w 944648"/>
              <a:gd name="connsiteY4" fmla="*/ 0 h 366729"/>
              <a:gd name="connsiteX0" fmla="*/ 350274 w 1042153"/>
              <a:gd name="connsiteY0" fmla="*/ 0 h 366729"/>
              <a:gd name="connsiteX1" fmla="*/ 1042153 w 1042153"/>
              <a:gd name="connsiteY1" fmla="*/ 2535 h 366729"/>
              <a:gd name="connsiteX2" fmla="*/ 944648 w 1042153"/>
              <a:gd name="connsiteY2" fmla="*/ 359487 h 366729"/>
              <a:gd name="connsiteX3" fmla="*/ 0 w 1042153"/>
              <a:gd name="connsiteY3" fmla="*/ 366729 h 366729"/>
              <a:gd name="connsiteX4" fmla="*/ 350274 w 1042153"/>
              <a:gd name="connsiteY4" fmla="*/ 0 h 366729"/>
              <a:gd name="connsiteX0" fmla="*/ 350274 w 1042153"/>
              <a:gd name="connsiteY0" fmla="*/ 0 h 373135"/>
              <a:gd name="connsiteX1" fmla="*/ 1042153 w 1042153"/>
              <a:gd name="connsiteY1" fmla="*/ 2535 h 373135"/>
              <a:gd name="connsiteX2" fmla="*/ 937824 w 1042153"/>
              <a:gd name="connsiteY2" fmla="*/ 373135 h 373135"/>
              <a:gd name="connsiteX3" fmla="*/ 0 w 1042153"/>
              <a:gd name="connsiteY3" fmla="*/ 366729 h 373135"/>
              <a:gd name="connsiteX4" fmla="*/ 350274 w 1042153"/>
              <a:gd name="connsiteY4" fmla="*/ 0 h 373135"/>
              <a:gd name="connsiteX0" fmla="*/ 350274 w 1042153"/>
              <a:gd name="connsiteY0" fmla="*/ 0 h 379959"/>
              <a:gd name="connsiteX1" fmla="*/ 1042153 w 1042153"/>
              <a:gd name="connsiteY1" fmla="*/ 2535 h 379959"/>
              <a:gd name="connsiteX2" fmla="*/ 931000 w 1042153"/>
              <a:gd name="connsiteY2" fmla="*/ 379959 h 379959"/>
              <a:gd name="connsiteX3" fmla="*/ 0 w 1042153"/>
              <a:gd name="connsiteY3" fmla="*/ 366729 h 379959"/>
              <a:gd name="connsiteX4" fmla="*/ 350274 w 1042153"/>
              <a:gd name="connsiteY4" fmla="*/ 0 h 379959"/>
              <a:gd name="connsiteX0" fmla="*/ 342842 w 1034721"/>
              <a:gd name="connsiteY0" fmla="*/ 0 h 380380"/>
              <a:gd name="connsiteX1" fmla="*/ 1034721 w 1034721"/>
              <a:gd name="connsiteY1" fmla="*/ 2535 h 380380"/>
              <a:gd name="connsiteX2" fmla="*/ 923568 w 1034721"/>
              <a:gd name="connsiteY2" fmla="*/ 379959 h 380380"/>
              <a:gd name="connsiteX3" fmla="*/ 0 w 1034721"/>
              <a:gd name="connsiteY3" fmla="*/ 380380 h 380380"/>
              <a:gd name="connsiteX4" fmla="*/ 342842 w 1034721"/>
              <a:gd name="connsiteY4" fmla="*/ 0 h 380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4721" h="380380">
                <a:moveTo>
                  <a:pt x="342842" y="0"/>
                </a:moveTo>
                <a:lnTo>
                  <a:pt x="1034721" y="2535"/>
                </a:lnTo>
                <a:lnTo>
                  <a:pt x="923568" y="379959"/>
                </a:lnTo>
                <a:lnTo>
                  <a:pt x="0" y="380380"/>
                </a:lnTo>
                <a:lnTo>
                  <a:pt x="342842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80000"/>
                  <a:lumOff val="20000"/>
                </a:schemeClr>
              </a:gs>
              <a:gs pos="68000">
                <a:schemeClr val="accent3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74F05E9-1BDF-CBA4-8837-1FC2AE7AF7C5}"/>
              </a:ext>
            </a:extLst>
          </p:cNvPr>
          <p:cNvSpPr/>
          <p:nvPr/>
        </p:nvSpPr>
        <p:spPr>
          <a:xfrm rot="16200000" flipH="1">
            <a:off x="5210334" y="1630672"/>
            <a:ext cx="847396" cy="504056"/>
          </a:xfrm>
          <a:prstGeom prst="rect">
            <a:avLst/>
          </a:prstGeom>
          <a:gradFill>
            <a:gsLst>
              <a:gs pos="0">
                <a:schemeClr val="accent3"/>
              </a:gs>
              <a:gs pos="68000">
                <a:schemeClr val="accent3">
                  <a:lumMod val="90000"/>
                  <a:lumOff val="1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31430F79-B8B6-57BC-7E9C-5540320F74FE}"/>
              </a:ext>
            </a:extLst>
          </p:cNvPr>
          <p:cNvSpPr/>
          <p:nvPr/>
        </p:nvSpPr>
        <p:spPr>
          <a:xfrm rot="5400000">
            <a:off x="5591453" y="3323939"/>
            <a:ext cx="954910" cy="372239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164342 w 1267786"/>
              <a:gd name="connsiteY2" fmla="*/ 351014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332460 w 1030279"/>
              <a:gd name="connsiteY0" fmla="*/ 9340 h 370132"/>
              <a:gd name="connsiteX1" fmla="*/ 1030279 w 1030279"/>
              <a:gd name="connsiteY1" fmla="*/ 0 h 370132"/>
              <a:gd name="connsiteX2" fmla="*/ 926835 w 1030279"/>
              <a:gd name="connsiteY2" fmla="*/ 351014 h 370132"/>
              <a:gd name="connsiteX3" fmla="*/ 0 w 1030279"/>
              <a:gd name="connsiteY3" fmla="*/ 370132 h 370132"/>
              <a:gd name="connsiteX4" fmla="*/ 332460 w 1030279"/>
              <a:gd name="connsiteY4" fmla="*/ 9340 h 370132"/>
              <a:gd name="connsiteX0" fmla="*/ 350273 w 1048092"/>
              <a:gd name="connsiteY0" fmla="*/ 9340 h 358256"/>
              <a:gd name="connsiteX1" fmla="*/ 1048092 w 1048092"/>
              <a:gd name="connsiteY1" fmla="*/ 0 h 358256"/>
              <a:gd name="connsiteX2" fmla="*/ 944648 w 1048092"/>
              <a:gd name="connsiteY2" fmla="*/ 351014 h 358256"/>
              <a:gd name="connsiteX3" fmla="*/ 0 w 1048092"/>
              <a:gd name="connsiteY3" fmla="*/ 358256 h 358256"/>
              <a:gd name="connsiteX4" fmla="*/ 350273 w 1048092"/>
              <a:gd name="connsiteY4" fmla="*/ 9340 h 358256"/>
              <a:gd name="connsiteX0" fmla="*/ 344336 w 1048092"/>
              <a:gd name="connsiteY0" fmla="*/ 0 h 360791"/>
              <a:gd name="connsiteX1" fmla="*/ 1048092 w 1048092"/>
              <a:gd name="connsiteY1" fmla="*/ 2535 h 360791"/>
              <a:gd name="connsiteX2" fmla="*/ 944648 w 1048092"/>
              <a:gd name="connsiteY2" fmla="*/ 353549 h 360791"/>
              <a:gd name="connsiteX3" fmla="*/ 0 w 1048092"/>
              <a:gd name="connsiteY3" fmla="*/ 360791 h 360791"/>
              <a:gd name="connsiteX4" fmla="*/ 344336 w 1048092"/>
              <a:gd name="connsiteY4" fmla="*/ 0 h 360791"/>
              <a:gd name="connsiteX0" fmla="*/ 344336 w 1059967"/>
              <a:gd name="connsiteY0" fmla="*/ 0 h 360791"/>
              <a:gd name="connsiteX1" fmla="*/ 1059967 w 1059967"/>
              <a:gd name="connsiteY1" fmla="*/ 8472 h 360791"/>
              <a:gd name="connsiteX2" fmla="*/ 944648 w 1059967"/>
              <a:gd name="connsiteY2" fmla="*/ 353549 h 360791"/>
              <a:gd name="connsiteX3" fmla="*/ 0 w 1059967"/>
              <a:gd name="connsiteY3" fmla="*/ 360791 h 360791"/>
              <a:gd name="connsiteX4" fmla="*/ 344336 w 1059967"/>
              <a:gd name="connsiteY4" fmla="*/ 0 h 360791"/>
              <a:gd name="connsiteX0" fmla="*/ 344336 w 1065905"/>
              <a:gd name="connsiteY0" fmla="*/ 15278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44336 w 1065905"/>
              <a:gd name="connsiteY4" fmla="*/ 15278 h 376069"/>
              <a:gd name="connsiteX0" fmla="*/ 356211 w 1065905"/>
              <a:gd name="connsiteY0" fmla="*/ 3403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56211 w 1065905"/>
              <a:gd name="connsiteY4" fmla="*/ 3403 h 376069"/>
              <a:gd name="connsiteX0" fmla="*/ 356211 w 1170279"/>
              <a:gd name="connsiteY0" fmla="*/ 3403 h 380703"/>
              <a:gd name="connsiteX1" fmla="*/ 1065905 w 1170279"/>
              <a:gd name="connsiteY1" fmla="*/ 0 h 380703"/>
              <a:gd name="connsiteX2" fmla="*/ 1170279 w 1170279"/>
              <a:gd name="connsiteY2" fmla="*/ 380703 h 380703"/>
              <a:gd name="connsiteX3" fmla="*/ 0 w 1170279"/>
              <a:gd name="connsiteY3" fmla="*/ 376069 h 380703"/>
              <a:gd name="connsiteX4" fmla="*/ 356211 w 1170279"/>
              <a:gd name="connsiteY4" fmla="*/ 3403 h 380703"/>
              <a:gd name="connsiteX0" fmla="*/ 100891 w 914959"/>
              <a:gd name="connsiteY0" fmla="*/ 3403 h 382007"/>
              <a:gd name="connsiteX1" fmla="*/ 810585 w 914959"/>
              <a:gd name="connsiteY1" fmla="*/ 0 h 382007"/>
              <a:gd name="connsiteX2" fmla="*/ 914959 w 914959"/>
              <a:gd name="connsiteY2" fmla="*/ 380703 h 382007"/>
              <a:gd name="connsiteX3" fmla="*/ 0 w 914959"/>
              <a:gd name="connsiteY3" fmla="*/ 382007 h 382007"/>
              <a:gd name="connsiteX4" fmla="*/ 100891 w 914959"/>
              <a:gd name="connsiteY4" fmla="*/ 3403 h 382007"/>
              <a:gd name="connsiteX0" fmla="*/ 112766 w 914959"/>
              <a:gd name="connsiteY0" fmla="*/ 0 h 384541"/>
              <a:gd name="connsiteX1" fmla="*/ 810585 w 914959"/>
              <a:gd name="connsiteY1" fmla="*/ 2534 h 384541"/>
              <a:gd name="connsiteX2" fmla="*/ 914959 w 914959"/>
              <a:gd name="connsiteY2" fmla="*/ 383237 h 384541"/>
              <a:gd name="connsiteX3" fmla="*/ 0 w 914959"/>
              <a:gd name="connsiteY3" fmla="*/ 384541 h 384541"/>
              <a:gd name="connsiteX4" fmla="*/ 112766 w 914959"/>
              <a:gd name="connsiteY4" fmla="*/ 0 h 384541"/>
              <a:gd name="connsiteX0" fmla="*/ 112766 w 1146528"/>
              <a:gd name="connsiteY0" fmla="*/ 0 h 384541"/>
              <a:gd name="connsiteX1" fmla="*/ 810585 w 1146528"/>
              <a:gd name="connsiteY1" fmla="*/ 2534 h 384541"/>
              <a:gd name="connsiteX2" fmla="*/ 1146528 w 1146528"/>
              <a:gd name="connsiteY2" fmla="*/ 371362 h 384541"/>
              <a:gd name="connsiteX3" fmla="*/ 0 w 1146528"/>
              <a:gd name="connsiteY3" fmla="*/ 384541 h 384541"/>
              <a:gd name="connsiteX4" fmla="*/ 112766 w 1146528"/>
              <a:gd name="connsiteY4" fmla="*/ 0 h 384541"/>
              <a:gd name="connsiteX0" fmla="*/ 0 w 1033762"/>
              <a:gd name="connsiteY0" fmla="*/ 0 h 372666"/>
              <a:gd name="connsiteX1" fmla="*/ 697819 w 1033762"/>
              <a:gd name="connsiteY1" fmla="*/ 2534 h 372666"/>
              <a:gd name="connsiteX2" fmla="*/ 1033762 w 1033762"/>
              <a:gd name="connsiteY2" fmla="*/ 371362 h 372666"/>
              <a:gd name="connsiteX3" fmla="*/ 106928 w 1033762"/>
              <a:gd name="connsiteY3" fmla="*/ 372666 h 372666"/>
              <a:gd name="connsiteX4" fmla="*/ 0 w 1033762"/>
              <a:gd name="connsiteY4" fmla="*/ 0 h 372666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66304 w 1033762"/>
              <a:gd name="connsiteY3" fmla="*/ 366729 h 371362"/>
              <a:gd name="connsiteX4" fmla="*/ 0 w 1033762"/>
              <a:gd name="connsiteY4" fmla="*/ 0 h 371362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00990 w 1033762"/>
              <a:gd name="connsiteY3" fmla="*/ 366729 h 371362"/>
              <a:gd name="connsiteX4" fmla="*/ 0 w 1033762"/>
              <a:gd name="connsiteY4" fmla="*/ 0 h 371362"/>
              <a:gd name="connsiteX0" fmla="*/ 0 w 1045638"/>
              <a:gd name="connsiteY0" fmla="*/ 0 h 371362"/>
              <a:gd name="connsiteX1" fmla="*/ 697819 w 1045638"/>
              <a:gd name="connsiteY1" fmla="*/ 2534 h 371362"/>
              <a:gd name="connsiteX2" fmla="*/ 1045638 w 1045638"/>
              <a:gd name="connsiteY2" fmla="*/ 371362 h 371362"/>
              <a:gd name="connsiteX3" fmla="*/ 100990 w 1045638"/>
              <a:gd name="connsiteY3" fmla="*/ 366729 h 371362"/>
              <a:gd name="connsiteX4" fmla="*/ 0 w 1045638"/>
              <a:gd name="connsiteY4" fmla="*/ 0 h 371362"/>
              <a:gd name="connsiteX0" fmla="*/ 0 w 1045638"/>
              <a:gd name="connsiteY0" fmla="*/ 0 h 371362"/>
              <a:gd name="connsiteX1" fmla="*/ 697819 w 1045638"/>
              <a:gd name="connsiteY1" fmla="*/ 2534 h 371362"/>
              <a:gd name="connsiteX2" fmla="*/ 1045638 w 1045638"/>
              <a:gd name="connsiteY2" fmla="*/ 371362 h 371362"/>
              <a:gd name="connsiteX3" fmla="*/ 115983 w 1045638"/>
              <a:gd name="connsiteY3" fmla="*/ 361221 h 371362"/>
              <a:gd name="connsiteX4" fmla="*/ 0 w 1045638"/>
              <a:gd name="connsiteY4" fmla="*/ 0 h 371362"/>
              <a:gd name="connsiteX0" fmla="*/ 0 w 1030645"/>
              <a:gd name="connsiteY0" fmla="*/ 0 h 376871"/>
              <a:gd name="connsiteX1" fmla="*/ 682826 w 1030645"/>
              <a:gd name="connsiteY1" fmla="*/ 8043 h 376871"/>
              <a:gd name="connsiteX2" fmla="*/ 1030645 w 1030645"/>
              <a:gd name="connsiteY2" fmla="*/ 376871 h 376871"/>
              <a:gd name="connsiteX3" fmla="*/ 100990 w 1030645"/>
              <a:gd name="connsiteY3" fmla="*/ 366730 h 376871"/>
              <a:gd name="connsiteX4" fmla="*/ 0 w 1030645"/>
              <a:gd name="connsiteY4" fmla="*/ 0 h 376871"/>
              <a:gd name="connsiteX0" fmla="*/ 0 w 1045638"/>
              <a:gd name="connsiteY0" fmla="*/ 0 h 382380"/>
              <a:gd name="connsiteX1" fmla="*/ 697819 w 1045638"/>
              <a:gd name="connsiteY1" fmla="*/ 13552 h 382380"/>
              <a:gd name="connsiteX2" fmla="*/ 1045638 w 1045638"/>
              <a:gd name="connsiteY2" fmla="*/ 382380 h 382380"/>
              <a:gd name="connsiteX3" fmla="*/ 115983 w 1045638"/>
              <a:gd name="connsiteY3" fmla="*/ 372239 h 382380"/>
              <a:gd name="connsiteX4" fmla="*/ 0 w 1045638"/>
              <a:gd name="connsiteY4" fmla="*/ 0 h 382380"/>
              <a:gd name="connsiteX0" fmla="*/ 0 w 1045638"/>
              <a:gd name="connsiteY0" fmla="*/ 0 h 382380"/>
              <a:gd name="connsiteX1" fmla="*/ 697819 w 1045638"/>
              <a:gd name="connsiteY1" fmla="*/ 13552 h 382380"/>
              <a:gd name="connsiteX2" fmla="*/ 1045638 w 1045638"/>
              <a:gd name="connsiteY2" fmla="*/ 382380 h 382380"/>
              <a:gd name="connsiteX3" fmla="*/ 115983 w 1045638"/>
              <a:gd name="connsiteY3" fmla="*/ 372239 h 382380"/>
              <a:gd name="connsiteX4" fmla="*/ 0 w 1045638"/>
              <a:gd name="connsiteY4" fmla="*/ 0 h 382380"/>
              <a:gd name="connsiteX0" fmla="*/ 0 w 1045638"/>
              <a:gd name="connsiteY0" fmla="*/ 0 h 382380"/>
              <a:gd name="connsiteX1" fmla="*/ 697819 w 1045638"/>
              <a:gd name="connsiteY1" fmla="*/ 13552 h 382380"/>
              <a:gd name="connsiteX2" fmla="*/ 1045638 w 1045638"/>
              <a:gd name="connsiteY2" fmla="*/ 382380 h 382380"/>
              <a:gd name="connsiteX3" fmla="*/ 112985 w 1045638"/>
              <a:gd name="connsiteY3" fmla="*/ 372239 h 382380"/>
              <a:gd name="connsiteX4" fmla="*/ 0 w 1045638"/>
              <a:gd name="connsiteY4" fmla="*/ 0 h 382380"/>
              <a:gd name="connsiteX0" fmla="*/ 0 w 1027646"/>
              <a:gd name="connsiteY0" fmla="*/ 0 h 372239"/>
              <a:gd name="connsiteX1" fmla="*/ 697819 w 1027646"/>
              <a:gd name="connsiteY1" fmla="*/ 13552 h 372239"/>
              <a:gd name="connsiteX2" fmla="*/ 1027646 w 1027646"/>
              <a:gd name="connsiteY2" fmla="*/ 365855 h 372239"/>
              <a:gd name="connsiteX3" fmla="*/ 112985 w 1027646"/>
              <a:gd name="connsiteY3" fmla="*/ 372239 h 372239"/>
              <a:gd name="connsiteX4" fmla="*/ 0 w 1027646"/>
              <a:gd name="connsiteY4" fmla="*/ 0 h 372239"/>
              <a:gd name="connsiteX0" fmla="*/ 0 w 1030647"/>
              <a:gd name="connsiteY0" fmla="*/ 0 h 372239"/>
              <a:gd name="connsiteX1" fmla="*/ 697819 w 1030647"/>
              <a:gd name="connsiteY1" fmla="*/ 13552 h 372239"/>
              <a:gd name="connsiteX2" fmla="*/ 1030647 w 1030647"/>
              <a:gd name="connsiteY2" fmla="*/ 371363 h 372239"/>
              <a:gd name="connsiteX3" fmla="*/ 112985 w 1030647"/>
              <a:gd name="connsiteY3" fmla="*/ 372239 h 372239"/>
              <a:gd name="connsiteX4" fmla="*/ 0 w 1030647"/>
              <a:gd name="connsiteY4" fmla="*/ 0 h 372239"/>
              <a:gd name="connsiteX0" fmla="*/ 0 w 1039647"/>
              <a:gd name="connsiteY0" fmla="*/ 0 h 372239"/>
              <a:gd name="connsiteX1" fmla="*/ 697819 w 1039647"/>
              <a:gd name="connsiteY1" fmla="*/ 13552 h 372239"/>
              <a:gd name="connsiteX2" fmla="*/ 1039646 w 1039647"/>
              <a:gd name="connsiteY2" fmla="*/ 371363 h 372239"/>
              <a:gd name="connsiteX3" fmla="*/ 112985 w 1039647"/>
              <a:gd name="connsiteY3" fmla="*/ 372239 h 372239"/>
              <a:gd name="connsiteX4" fmla="*/ 0 w 1039647"/>
              <a:gd name="connsiteY4" fmla="*/ 0 h 372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9647" h="372239">
                <a:moveTo>
                  <a:pt x="0" y="0"/>
                </a:moveTo>
                <a:lnTo>
                  <a:pt x="697819" y="13552"/>
                </a:lnTo>
                <a:lnTo>
                  <a:pt x="1039646" y="371363"/>
                </a:lnTo>
                <a:lnTo>
                  <a:pt x="112985" y="37223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0000"/>
                  <a:lumOff val="20000"/>
                </a:schemeClr>
              </a:gs>
              <a:gs pos="68000">
                <a:schemeClr val="accent1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46" name="Rectangle 15">
            <a:extLst>
              <a:ext uri="{FF2B5EF4-FFF2-40B4-BE49-F238E27FC236}">
                <a16:creationId xmlns:a16="http://schemas.microsoft.com/office/drawing/2014/main" id="{2407251B-C1E1-CC3D-172F-553E20F2543C}"/>
              </a:ext>
            </a:extLst>
          </p:cNvPr>
          <p:cNvSpPr/>
          <p:nvPr/>
        </p:nvSpPr>
        <p:spPr>
          <a:xfrm rot="16200000" flipH="1">
            <a:off x="4730594" y="3321359"/>
            <a:ext cx="932332" cy="376866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164342 w 1267786"/>
              <a:gd name="connsiteY2" fmla="*/ 351014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332460 w 1030279"/>
              <a:gd name="connsiteY0" fmla="*/ 9340 h 370132"/>
              <a:gd name="connsiteX1" fmla="*/ 1030279 w 1030279"/>
              <a:gd name="connsiteY1" fmla="*/ 0 h 370132"/>
              <a:gd name="connsiteX2" fmla="*/ 926835 w 1030279"/>
              <a:gd name="connsiteY2" fmla="*/ 351014 h 370132"/>
              <a:gd name="connsiteX3" fmla="*/ 0 w 1030279"/>
              <a:gd name="connsiteY3" fmla="*/ 370132 h 370132"/>
              <a:gd name="connsiteX4" fmla="*/ 332460 w 1030279"/>
              <a:gd name="connsiteY4" fmla="*/ 9340 h 370132"/>
              <a:gd name="connsiteX0" fmla="*/ 350273 w 1048092"/>
              <a:gd name="connsiteY0" fmla="*/ 9340 h 358256"/>
              <a:gd name="connsiteX1" fmla="*/ 1048092 w 1048092"/>
              <a:gd name="connsiteY1" fmla="*/ 0 h 358256"/>
              <a:gd name="connsiteX2" fmla="*/ 944648 w 1048092"/>
              <a:gd name="connsiteY2" fmla="*/ 351014 h 358256"/>
              <a:gd name="connsiteX3" fmla="*/ 0 w 1048092"/>
              <a:gd name="connsiteY3" fmla="*/ 358256 h 358256"/>
              <a:gd name="connsiteX4" fmla="*/ 350273 w 1048092"/>
              <a:gd name="connsiteY4" fmla="*/ 9340 h 358256"/>
              <a:gd name="connsiteX0" fmla="*/ 344336 w 1048092"/>
              <a:gd name="connsiteY0" fmla="*/ 0 h 360791"/>
              <a:gd name="connsiteX1" fmla="*/ 1048092 w 1048092"/>
              <a:gd name="connsiteY1" fmla="*/ 2535 h 360791"/>
              <a:gd name="connsiteX2" fmla="*/ 944648 w 1048092"/>
              <a:gd name="connsiteY2" fmla="*/ 353549 h 360791"/>
              <a:gd name="connsiteX3" fmla="*/ 0 w 1048092"/>
              <a:gd name="connsiteY3" fmla="*/ 360791 h 360791"/>
              <a:gd name="connsiteX4" fmla="*/ 344336 w 1048092"/>
              <a:gd name="connsiteY4" fmla="*/ 0 h 360791"/>
              <a:gd name="connsiteX0" fmla="*/ 344336 w 1059967"/>
              <a:gd name="connsiteY0" fmla="*/ 0 h 360791"/>
              <a:gd name="connsiteX1" fmla="*/ 1059967 w 1059967"/>
              <a:gd name="connsiteY1" fmla="*/ 8472 h 360791"/>
              <a:gd name="connsiteX2" fmla="*/ 944648 w 1059967"/>
              <a:gd name="connsiteY2" fmla="*/ 353549 h 360791"/>
              <a:gd name="connsiteX3" fmla="*/ 0 w 1059967"/>
              <a:gd name="connsiteY3" fmla="*/ 360791 h 360791"/>
              <a:gd name="connsiteX4" fmla="*/ 344336 w 1059967"/>
              <a:gd name="connsiteY4" fmla="*/ 0 h 360791"/>
              <a:gd name="connsiteX0" fmla="*/ 344336 w 1065905"/>
              <a:gd name="connsiteY0" fmla="*/ 15278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44336 w 1065905"/>
              <a:gd name="connsiteY4" fmla="*/ 15278 h 376069"/>
              <a:gd name="connsiteX0" fmla="*/ 356211 w 1065905"/>
              <a:gd name="connsiteY0" fmla="*/ 3403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56211 w 1065905"/>
              <a:gd name="connsiteY4" fmla="*/ 3403 h 376069"/>
              <a:gd name="connsiteX0" fmla="*/ 356211 w 1170279"/>
              <a:gd name="connsiteY0" fmla="*/ 3403 h 380703"/>
              <a:gd name="connsiteX1" fmla="*/ 1065905 w 1170279"/>
              <a:gd name="connsiteY1" fmla="*/ 0 h 380703"/>
              <a:gd name="connsiteX2" fmla="*/ 1170279 w 1170279"/>
              <a:gd name="connsiteY2" fmla="*/ 380703 h 380703"/>
              <a:gd name="connsiteX3" fmla="*/ 0 w 1170279"/>
              <a:gd name="connsiteY3" fmla="*/ 376069 h 380703"/>
              <a:gd name="connsiteX4" fmla="*/ 356211 w 1170279"/>
              <a:gd name="connsiteY4" fmla="*/ 3403 h 380703"/>
              <a:gd name="connsiteX0" fmla="*/ 100891 w 914959"/>
              <a:gd name="connsiteY0" fmla="*/ 3403 h 382007"/>
              <a:gd name="connsiteX1" fmla="*/ 810585 w 914959"/>
              <a:gd name="connsiteY1" fmla="*/ 0 h 382007"/>
              <a:gd name="connsiteX2" fmla="*/ 914959 w 914959"/>
              <a:gd name="connsiteY2" fmla="*/ 380703 h 382007"/>
              <a:gd name="connsiteX3" fmla="*/ 0 w 914959"/>
              <a:gd name="connsiteY3" fmla="*/ 382007 h 382007"/>
              <a:gd name="connsiteX4" fmla="*/ 100891 w 914959"/>
              <a:gd name="connsiteY4" fmla="*/ 3403 h 382007"/>
              <a:gd name="connsiteX0" fmla="*/ 112766 w 914959"/>
              <a:gd name="connsiteY0" fmla="*/ 0 h 384541"/>
              <a:gd name="connsiteX1" fmla="*/ 810585 w 914959"/>
              <a:gd name="connsiteY1" fmla="*/ 2534 h 384541"/>
              <a:gd name="connsiteX2" fmla="*/ 914959 w 914959"/>
              <a:gd name="connsiteY2" fmla="*/ 383237 h 384541"/>
              <a:gd name="connsiteX3" fmla="*/ 0 w 914959"/>
              <a:gd name="connsiteY3" fmla="*/ 384541 h 384541"/>
              <a:gd name="connsiteX4" fmla="*/ 112766 w 914959"/>
              <a:gd name="connsiteY4" fmla="*/ 0 h 384541"/>
              <a:gd name="connsiteX0" fmla="*/ 112766 w 1146528"/>
              <a:gd name="connsiteY0" fmla="*/ 0 h 384541"/>
              <a:gd name="connsiteX1" fmla="*/ 810585 w 1146528"/>
              <a:gd name="connsiteY1" fmla="*/ 2534 h 384541"/>
              <a:gd name="connsiteX2" fmla="*/ 1146528 w 1146528"/>
              <a:gd name="connsiteY2" fmla="*/ 371362 h 384541"/>
              <a:gd name="connsiteX3" fmla="*/ 0 w 1146528"/>
              <a:gd name="connsiteY3" fmla="*/ 384541 h 384541"/>
              <a:gd name="connsiteX4" fmla="*/ 112766 w 1146528"/>
              <a:gd name="connsiteY4" fmla="*/ 0 h 384541"/>
              <a:gd name="connsiteX0" fmla="*/ 0 w 1033762"/>
              <a:gd name="connsiteY0" fmla="*/ 0 h 372666"/>
              <a:gd name="connsiteX1" fmla="*/ 697819 w 1033762"/>
              <a:gd name="connsiteY1" fmla="*/ 2534 h 372666"/>
              <a:gd name="connsiteX2" fmla="*/ 1033762 w 1033762"/>
              <a:gd name="connsiteY2" fmla="*/ 371362 h 372666"/>
              <a:gd name="connsiteX3" fmla="*/ 106928 w 1033762"/>
              <a:gd name="connsiteY3" fmla="*/ 372666 h 372666"/>
              <a:gd name="connsiteX4" fmla="*/ 0 w 1033762"/>
              <a:gd name="connsiteY4" fmla="*/ 0 h 372666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66304 w 1033762"/>
              <a:gd name="connsiteY3" fmla="*/ 366729 h 371362"/>
              <a:gd name="connsiteX4" fmla="*/ 0 w 1033762"/>
              <a:gd name="connsiteY4" fmla="*/ 0 h 371362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00990 w 1033762"/>
              <a:gd name="connsiteY3" fmla="*/ 366729 h 371362"/>
              <a:gd name="connsiteX4" fmla="*/ 0 w 1033762"/>
              <a:gd name="connsiteY4" fmla="*/ 0 h 371362"/>
              <a:gd name="connsiteX0" fmla="*/ 0 w 1045638"/>
              <a:gd name="connsiteY0" fmla="*/ 0 h 371362"/>
              <a:gd name="connsiteX1" fmla="*/ 697819 w 1045638"/>
              <a:gd name="connsiteY1" fmla="*/ 2534 h 371362"/>
              <a:gd name="connsiteX2" fmla="*/ 1045638 w 1045638"/>
              <a:gd name="connsiteY2" fmla="*/ 371362 h 371362"/>
              <a:gd name="connsiteX3" fmla="*/ 100990 w 1045638"/>
              <a:gd name="connsiteY3" fmla="*/ 366729 h 371362"/>
              <a:gd name="connsiteX4" fmla="*/ 0 w 1045638"/>
              <a:gd name="connsiteY4" fmla="*/ 0 h 371362"/>
              <a:gd name="connsiteX0" fmla="*/ 0 w 1027064"/>
              <a:gd name="connsiteY0" fmla="*/ 0 h 371362"/>
              <a:gd name="connsiteX1" fmla="*/ 697819 w 1027064"/>
              <a:gd name="connsiteY1" fmla="*/ 2534 h 371362"/>
              <a:gd name="connsiteX2" fmla="*/ 1027064 w 1027064"/>
              <a:gd name="connsiteY2" fmla="*/ 371362 h 371362"/>
              <a:gd name="connsiteX3" fmla="*/ 100990 w 1027064"/>
              <a:gd name="connsiteY3" fmla="*/ 366729 h 371362"/>
              <a:gd name="connsiteX4" fmla="*/ 0 w 1027064"/>
              <a:gd name="connsiteY4" fmla="*/ 0 h 371362"/>
              <a:gd name="connsiteX0" fmla="*/ 0 w 1027064"/>
              <a:gd name="connsiteY0" fmla="*/ 0 h 371362"/>
              <a:gd name="connsiteX1" fmla="*/ 700818 w 1027064"/>
              <a:gd name="connsiteY1" fmla="*/ 2534 h 371362"/>
              <a:gd name="connsiteX2" fmla="*/ 1027064 w 1027064"/>
              <a:gd name="connsiteY2" fmla="*/ 371362 h 371362"/>
              <a:gd name="connsiteX3" fmla="*/ 100990 w 1027064"/>
              <a:gd name="connsiteY3" fmla="*/ 366729 h 371362"/>
              <a:gd name="connsiteX4" fmla="*/ 0 w 1027064"/>
              <a:gd name="connsiteY4" fmla="*/ 0 h 371362"/>
              <a:gd name="connsiteX0" fmla="*/ 0 w 1021066"/>
              <a:gd name="connsiteY0" fmla="*/ 220 h 368828"/>
              <a:gd name="connsiteX1" fmla="*/ 694820 w 1021066"/>
              <a:gd name="connsiteY1" fmla="*/ 0 h 368828"/>
              <a:gd name="connsiteX2" fmla="*/ 1021066 w 1021066"/>
              <a:gd name="connsiteY2" fmla="*/ 368828 h 368828"/>
              <a:gd name="connsiteX3" fmla="*/ 94992 w 1021066"/>
              <a:gd name="connsiteY3" fmla="*/ 364195 h 368828"/>
              <a:gd name="connsiteX4" fmla="*/ 0 w 1021066"/>
              <a:gd name="connsiteY4" fmla="*/ 220 h 368828"/>
              <a:gd name="connsiteX0" fmla="*/ 0 w 1012067"/>
              <a:gd name="connsiteY0" fmla="*/ 0 h 371360"/>
              <a:gd name="connsiteX1" fmla="*/ 685821 w 1012067"/>
              <a:gd name="connsiteY1" fmla="*/ 2532 h 371360"/>
              <a:gd name="connsiteX2" fmla="*/ 1012067 w 1012067"/>
              <a:gd name="connsiteY2" fmla="*/ 371360 h 371360"/>
              <a:gd name="connsiteX3" fmla="*/ 85993 w 1012067"/>
              <a:gd name="connsiteY3" fmla="*/ 366727 h 371360"/>
              <a:gd name="connsiteX4" fmla="*/ 0 w 1012067"/>
              <a:gd name="connsiteY4" fmla="*/ 0 h 371360"/>
              <a:gd name="connsiteX0" fmla="*/ 0 w 1012067"/>
              <a:gd name="connsiteY0" fmla="*/ 220 h 371580"/>
              <a:gd name="connsiteX1" fmla="*/ 685824 w 1012067"/>
              <a:gd name="connsiteY1" fmla="*/ 0 h 371580"/>
              <a:gd name="connsiteX2" fmla="*/ 1012067 w 1012067"/>
              <a:gd name="connsiteY2" fmla="*/ 371580 h 371580"/>
              <a:gd name="connsiteX3" fmla="*/ 85993 w 1012067"/>
              <a:gd name="connsiteY3" fmla="*/ 366947 h 371580"/>
              <a:gd name="connsiteX4" fmla="*/ 0 w 1012067"/>
              <a:gd name="connsiteY4" fmla="*/ 220 h 371580"/>
              <a:gd name="connsiteX0" fmla="*/ 0 w 1015064"/>
              <a:gd name="connsiteY0" fmla="*/ 0 h 376866"/>
              <a:gd name="connsiteX1" fmla="*/ 688821 w 1015064"/>
              <a:gd name="connsiteY1" fmla="*/ 5286 h 376866"/>
              <a:gd name="connsiteX2" fmla="*/ 1015064 w 1015064"/>
              <a:gd name="connsiteY2" fmla="*/ 376866 h 376866"/>
              <a:gd name="connsiteX3" fmla="*/ 88990 w 1015064"/>
              <a:gd name="connsiteY3" fmla="*/ 372233 h 376866"/>
              <a:gd name="connsiteX4" fmla="*/ 0 w 1015064"/>
              <a:gd name="connsiteY4" fmla="*/ 0 h 376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064" h="376866">
                <a:moveTo>
                  <a:pt x="0" y="0"/>
                </a:moveTo>
                <a:lnTo>
                  <a:pt x="688821" y="5286"/>
                </a:lnTo>
                <a:lnTo>
                  <a:pt x="1015064" y="376866"/>
                </a:lnTo>
                <a:lnTo>
                  <a:pt x="88990" y="37223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0000"/>
                  <a:lumOff val="20000"/>
                </a:schemeClr>
              </a:gs>
              <a:gs pos="68000">
                <a:schemeClr val="accent1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E356E77-0A7C-C4C5-C901-D03F59D9DB46}"/>
              </a:ext>
            </a:extLst>
          </p:cNvPr>
          <p:cNvSpPr/>
          <p:nvPr/>
        </p:nvSpPr>
        <p:spPr>
          <a:xfrm rot="16200000" flipH="1">
            <a:off x="5210334" y="3314272"/>
            <a:ext cx="847397" cy="504056"/>
          </a:xfrm>
          <a:prstGeom prst="rect">
            <a:avLst/>
          </a:prstGeom>
          <a:gradFill>
            <a:gsLst>
              <a:gs pos="0">
                <a:schemeClr val="accent1"/>
              </a:gs>
              <a:gs pos="68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48" name="Rectangle 15">
            <a:extLst>
              <a:ext uri="{FF2B5EF4-FFF2-40B4-BE49-F238E27FC236}">
                <a16:creationId xmlns:a16="http://schemas.microsoft.com/office/drawing/2014/main" id="{26BB7CC5-DFA9-05BB-4E8C-67FEAEE6B00F}"/>
              </a:ext>
            </a:extLst>
          </p:cNvPr>
          <p:cNvSpPr/>
          <p:nvPr/>
        </p:nvSpPr>
        <p:spPr>
          <a:xfrm rot="5400000">
            <a:off x="5490189" y="1008450"/>
            <a:ext cx="1156190" cy="370132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0968 w 1258787"/>
              <a:gd name="connsiteY0" fmla="*/ 9340 h 380703"/>
              <a:gd name="connsiteX1" fmla="*/ 1258787 w 1258787"/>
              <a:gd name="connsiteY1" fmla="*/ 0 h 380703"/>
              <a:gd name="connsiteX2" fmla="*/ 894085 w 1258787"/>
              <a:gd name="connsiteY2" fmla="*/ 380703 h 380703"/>
              <a:gd name="connsiteX3" fmla="*/ 0 w 1258787"/>
              <a:gd name="connsiteY3" fmla="*/ 370132 h 380703"/>
              <a:gd name="connsiteX4" fmla="*/ 560968 w 1258787"/>
              <a:gd name="connsiteY4" fmla="*/ 9340 h 380703"/>
              <a:gd name="connsiteX0" fmla="*/ 560968 w 1258787"/>
              <a:gd name="connsiteY0" fmla="*/ 9340 h 370132"/>
              <a:gd name="connsiteX1" fmla="*/ 1258787 w 1258787"/>
              <a:gd name="connsiteY1" fmla="*/ 0 h 370132"/>
              <a:gd name="connsiteX2" fmla="*/ 924074 w 1258787"/>
              <a:gd name="connsiteY2" fmla="*/ 369686 h 370132"/>
              <a:gd name="connsiteX3" fmla="*/ 0 w 1258787"/>
              <a:gd name="connsiteY3" fmla="*/ 370132 h 370132"/>
              <a:gd name="connsiteX4" fmla="*/ 560968 w 1258787"/>
              <a:gd name="connsiteY4" fmla="*/ 9340 h 37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8787" h="370132">
                <a:moveTo>
                  <a:pt x="560968" y="9340"/>
                </a:moveTo>
                <a:lnTo>
                  <a:pt x="1258787" y="0"/>
                </a:lnTo>
                <a:lnTo>
                  <a:pt x="924074" y="369686"/>
                </a:lnTo>
                <a:lnTo>
                  <a:pt x="0" y="370132"/>
                </a:lnTo>
                <a:lnTo>
                  <a:pt x="560968" y="934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80000"/>
                  <a:lumOff val="20000"/>
                </a:schemeClr>
              </a:gs>
              <a:gs pos="68000">
                <a:schemeClr val="accent4">
                  <a:lumMod val="9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49" name="Rectangle 15">
            <a:extLst>
              <a:ext uri="{FF2B5EF4-FFF2-40B4-BE49-F238E27FC236}">
                <a16:creationId xmlns:a16="http://schemas.microsoft.com/office/drawing/2014/main" id="{D139E35C-4615-988B-FF95-5092746A9459}"/>
              </a:ext>
            </a:extLst>
          </p:cNvPr>
          <p:cNvSpPr/>
          <p:nvPr/>
        </p:nvSpPr>
        <p:spPr>
          <a:xfrm rot="16200000" flipH="1">
            <a:off x="4622404" y="999745"/>
            <a:ext cx="1150803" cy="381599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4115"/>
              <a:gd name="connsiteX1" fmla="*/ 1267786 w 1267786"/>
              <a:gd name="connsiteY1" fmla="*/ 0 h 384115"/>
              <a:gd name="connsiteX2" fmla="*/ 929089 w 1267786"/>
              <a:gd name="connsiteY2" fmla="*/ 384115 h 384115"/>
              <a:gd name="connsiteX3" fmla="*/ 0 w 1267786"/>
              <a:gd name="connsiteY3" fmla="*/ 370132 h 384115"/>
              <a:gd name="connsiteX4" fmla="*/ 569967 w 1267786"/>
              <a:gd name="connsiteY4" fmla="*/ 9340 h 384115"/>
              <a:gd name="connsiteX0" fmla="*/ 555105 w 1252924"/>
              <a:gd name="connsiteY0" fmla="*/ 9340 h 384115"/>
              <a:gd name="connsiteX1" fmla="*/ 1252924 w 1252924"/>
              <a:gd name="connsiteY1" fmla="*/ 0 h 384115"/>
              <a:gd name="connsiteX2" fmla="*/ 914227 w 1252924"/>
              <a:gd name="connsiteY2" fmla="*/ 384115 h 384115"/>
              <a:gd name="connsiteX3" fmla="*/ 0 w 1252924"/>
              <a:gd name="connsiteY3" fmla="*/ 380370 h 384115"/>
              <a:gd name="connsiteX4" fmla="*/ 555105 w 1252924"/>
              <a:gd name="connsiteY4" fmla="*/ 9340 h 384115"/>
              <a:gd name="connsiteX0" fmla="*/ 555105 w 1252924"/>
              <a:gd name="connsiteY0" fmla="*/ 2516 h 384115"/>
              <a:gd name="connsiteX1" fmla="*/ 1252924 w 1252924"/>
              <a:gd name="connsiteY1" fmla="*/ 0 h 384115"/>
              <a:gd name="connsiteX2" fmla="*/ 914227 w 1252924"/>
              <a:gd name="connsiteY2" fmla="*/ 384115 h 384115"/>
              <a:gd name="connsiteX3" fmla="*/ 0 w 1252924"/>
              <a:gd name="connsiteY3" fmla="*/ 380370 h 384115"/>
              <a:gd name="connsiteX4" fmla="*/ 555105 w 1252924"/>
              <a:gd name="connsiteY4" fmla="*/ 2516 h 384115"/>
              <a:gd name="connsiteX0" fmla="*/ 555105 w 1249926"/>
              <a:gd name="connsiteY0" fmla="*/ 0 h 381599"/>
              <a:gd name="connsiteX1" fmla="*/ 1249926 w 1249926"/>
              <a:gd name="connsiteY1" fmla="*/ 2993 h 381599"/>
              <a:gd name="connsiteX2" fmla="*/ 914227 w 1249926"/>
              <a:gd name="connsiteY2" fmla="*/ 381599 h 381599"/>
              <a:gd name="connsiteX3" fmla="*/ 0 w 1249926"/>
              <a:gd name="connsiteY3" fmla="*/ 377854 h 381599"/>
              <a:gd name="connsiteX4" fmla="*/ 555105 w 1249926"/>
              <a:gd name="connsiteY4" fmla="*/ 0 h 381599"/>
              <a:gd name="connsiteX0" fmla="*/ 546109 w 1240930"/>
              <a:gd name="connsiteY0" fmla="*/ 0 h 381599"/>
              <a:gd name="connsiteX1" fmla="*/ 1240930 w 1240930"/>
              <a:gd name="connsiteY1" fmla="*/ 2993 h 381599"/>
              <a:gd name="connsiteX2" fmla="*/ 905231 w 1240930"/>
              <a:gd name="connsiteY2" fmla="*/ 381599 h 381599"/>
              <a:gd name="connsiteX3" fmla="*/ 0 w 1240930"/>
              <a:gd name="connsiteY3" fmla="*/ 369592 h 381599"/>
              <a:gd name="connsiteX4" fmla="*/ 546109 w 1240930"/>
              <a:gd name="connsiteY4" fmla="*/ 0 h 381599"/>
              <a:gd name="connsiteX0" fmla="*/ 558101 w 1252922"/>
              <a:gd name="connsiteY0" fmla="*/ 0 h 381599"/>
              <a:gd name="connsiteX1" fmla="*/ 1252922 w 1252922"/>
              <a:gd name="connsiteY1" fmla="*/ 2993 h 381599"/>
              <a:gd name="connsiteX2" fmla="*/ 917223 w 1252922"/>
              <a:gd name="connsiteY2" fmla="*/ 381599 h 381599"/>
              <a:gd name="connsiteX3" fmla="*/ 0 w 1252922"/>
              <a:gd name="connsiteY3" fmla="*/ 375103 h 381599"/>
              <a:gd name="connsiteX4" fmla="*/ 558101 w 1252922"/>
              <a:gd name="connsiteY4" fmla="*/ 0 h 381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2922" h="381599">
                <a:moveTo>
                  <a:pt x="558101" y="0"/>
                </a:moveTo>
                <a:lnTo>
                  <a:pt x="1252922" y="2993"/>
                </a:lnTo>
                <a:lnTo>
                  <a:pt x="917223" y="381599"/>
                </a:lnTo>
                <a:lnTo>
                  <a:pt x="0" y="375103"/>
                </a:lnTo>
                <a:lnTo>
                  <a:pt x="558101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80000"/>
                  <a:lumOff val="20000"/>
                </a:schemeClr>
              </a:gs>
              <a:gs pos="68000">
                <a:schemeClr val="accent4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FB6AC12-9458-2900-45F4-67EF0E082DBE}"/>
              </a:ext>
            </a:extLst>
          </p:cNvPr>
          <p:cNvSpPr/>
          <p:nvPr/>
        </p:nvSpPr>
        <p:spPr>
          <a:xfrm rot="5400000">
            <a:off x="7192212" y="177877"/>
            <a:ext cx="634879" cy="2531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A7775D9-FA08-5096-1EC7-166F10FBA60D}"/>
              </a:ext>
            </a:extLst>
          </p:cNvPr>
          <p:cNvSpPr/>
          <p:nvPr/>
        </p:nvSpPr>
        <p:spPr>
          <a:xfrm rot="5400000">
            <a:off x="5210334" y="784705"/>
            <a:ext cx="847397" cy="504056"/>
          </a:xfrm>
          <a:prstGeom prst="rect">
            <a:avLst/>
          </a:prstGeom>
          <a:gradFill>
            <a:gsLst>
              <a:gs pos="0">
                <a:schemeClr val="accent4"/>
              </a:gs>
              <a:gs pos="68000">
                <a:schemeClr val="accent4">
                  <a:lumMod val="90000"/>
                  <a:lumOff val="1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728EFCE-065A-EF91-F36A-8E2B5B0BE1E8}"/>
              </a:ext>
            </a:extLst>
          </p:cNvPr>
          <p:cNvSpPr/>
          <p:nvPr/>
        </p:nvSpPr>
        <p:spPr>
          <a:xfrm rot="5400000">
            <a:off x="7184907" y="830175"/>
            <a:ext cx="634878" cy="25393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53" name="Rectangle 15">
            <a:extLst>
              <a:ext uri="{FF2B5EF4-FFF2-40B4-BE49-F238E27FC236}">
                <a16:creationId xmlns:a16="http://schemas.microsoft.com/office/drawing/2014/main" id="{66E38E80-A911-370E-75B8-A14DDFF5FF58}"/>
              </a:ext>
            </a:extLst>
          </p:cNvPr>
          <p:cNvSpPr/>
          <p:nvPr/>
        </p:nvSpPr>
        <p:spPr>
          <a:xfrm rot="5400000">
            <a:off x="5638817" y="2533535"/>
            <a:ext cx="848646" cy="366503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164342 w 1267786"/>
              <a:gd name="connsiteY2" fmla="*/ 351014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332460 w 1030279"/>
              <a:gd name="connsiteY0" fmla="*/ 9340 h 370132"/>
              <a:gd name="connsiteX1" fmla="*/ 1030279 w 1030279"/>
              <a:gd name="connsiteY1" fmla="*/ 0 h 370132"/>
              <a:gd name="connsiteX2" fmla="*/ 926835 w 1030279"/>
              <a:gd name="connsiteY2" fmla="*/ 351014 h 370132"/>
              <a:gd name="connsiteX3" fmla="*/ 0 w 1030279"/>
              <a:gd name="connsiteY3" fmla="*/ 370132 h 370132"/>
              <a:gd name="connsiteX4" fmla="*/ 332460 w 1030279"/>
              <a:gd name="connsiteY4" fmla="*/ 9340 h 370132"/>
              <a:gd name="connsiteX0" fmla="*/ 350273 w 1048092"/>
              <a:gd name="connsiteY0" fmla="*/ 9340 h 358256"/>
              <a:gd name="connsiteX1" fmla="*/ 1048092 w 1048092"/>
              <a:gd name="connsiteY1" fmla="*/ 0 h 358256"/>
              <a:gd name="connsiteX2" fmla="*/ 944648 w 1048092"/>
              <a:gd name="connsiteY2" fmla="*/ 351014 h 358256"/>
              <a:gd name="connsiteX3" fmla="*/ 0 w 1048092"/>
              <a:gd name="connsiteY3" fmla="*/ 358256 h 358256"/>
              <a:gd name="connsiteX4" fmla="*/ 350273 w 1048092"/>
              <a:gd name="connsiteY4" fmla="*/ 9340 h 358256"/>
              <a:gd name="connsiteX0" fmla="*/ 344336 w 1048092"/>
              <a:gd name="connsiteY0" fmla="*/ 0 h 360791"/>
              <a:gd name="connsiteX1" fmla="*/ 1048092 w 1048092"/>
              <a:gd name="connsiteY1" fmla="*/ 2535 h 360791"/>
              <a:gd name="connsiteX2" fmla="*/ 944648 w 1048092"/>
              <a:gd name="connsiteY2" fmla="*/ 353549 h 360791"/>
              <a:gd name="connsiteX3" fmla="*/ 0 w 1048092"/>
              <a:gd name="connsiteY3" fmla="*/ 360791 h 360791"/>
              <a:gd name="connsiteX4" fmla="*/ 344336 w 1048092"/>
              <a:gd name="connsiteY4" fmla="*/ 0 h 360791"/>
              <a:gd name="connsiteX0" fmla="*/ 344336 w 1059967"/>
              <a:gd name="connsiteY0" fmla="*/ 0 h 360791"/>
              <a:gd name="connsiteX1" fmla="*/ 1059967 w 1059967"/>
              <a:gd name="connsiteY1" fmla="*/ 8472 h 360791"/>
              <a:gd name="connsiteX2" fmla="*/ 944648 w 1059967"/>
              <a:gd name="connsiteY2" fmla="*/ 353549 h 360791"/>
              <a:gd name="connsiteX3" fmla="*/ 0 w 1059967"/>
              <a:gd name="connsiteY3" fmla="*/ 360791 h 360791"/>
              <a:gd name="connsiteX4" fmla="*/ 344336 w 1059967"/>
              <a:gd name="connsiteY4" fmla="*/ 0 h 360791"/>
              <a:gd name="connsiteX0" fmla="*/ 344336 w 1065905"/>
              <a:gd name="connsiteY0" fmla="*/ 15278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44336 w 1065905"/>
              <a:gd name="connsiteY4" fmla="*/ 15278 h 376069"/>
              <a:gd name="connsiteX0" fmla="*/ 356211 w 1065905"/>
              <a:gd name="connsiteY0" fmla="*/ 3403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56211 w 1065905"/>
              <a:gd name="connsiteY4" fmla="*/ 3403 h 376069"/>
              <a:gd name="connsiteX0" fmla="*/ 356211 w 1170279"/>
              <a:gd name="connsiteY0" fmla="*/ 3403 h 380703"/>
              <a:gd name="connsiteX1" fmla="*/ 1065905 w 1170279"/>
              <a:gd name="connsiteY1" fmla="*/ 0 h 380703"/>
              <a:gd name="connsiteX2" fmla="*/ 1170279 w 1170279"/>
              <a:gd name="connsiteY2" fmla="*/ 380703 h 380703"/>
              <a:gd name="connsiteX3" fmla="*/ 0 w 1170279"/>
              <a:gd name="connsiteY3" fmla="*/ 376069 h 380703"/>
              <a:gd name="connsiteX4" fmla="*/ 356211 w 1170279"/>
              <a:gd name="connsiteY4" fmla="*/ 3403 h 380703"/>
              <a:gd name="connsiteX0" fmla="*/ 100891 w 914959"/>
              <a:gd name="connsiteY0" fmla="*/ 3403 h 382007"/>
              <a:gd name="connsiteX1" fmla="*/ 810585 w 914959"/>
              <a:gd name="connsiteY1" fmla="*/ 0 h 382007"/>
              <a:gd name="connsiteX2" fmla="*/ 914959 w 914959"/>
              <a:gd name="connsiteY2" fmla="*/ 380703 h 382007"/>
              <a:gd name="connsiteX3" fmla="*/ 0 w 914959"/>
              <a:gd name="connsiteY3" fmla="*/ 382007 h 382007"/>
              <a:gd name="connsiteX4" fmla="*/ 100891 w 914959"/>
              <a:gd name="connsiteY4" fmla="*/ 3403 h 382007"/>
              <a:gd name="connsiteX0" fmla="*/ 112766 w 914959"/>
              <a:gd name="connsiteY0" fmla="*/ 0 h 384541"/>
              <a:gd name="connsiteX1" fmla="*/ 810585 w 914959"/>
              <a:gd name="connsiteY1" fmla="*/ 2534 h 384541"/>
              <a:gd name="connsiteX2" fmla="*/ 914959 w 914959"/>
              <a:gd name="connsiteY2" fmla="*/ 383237 h 384541"/>
              <a:gd name="connsiteX3" fmla="*/ 0 w 914959"/>
              <a:gd name="connsiteY3" fmla="*/ 384541 h 384541"/>
              <a:gd name="connsiteX4" fmla="*/ 112766 w 914959"/>
              <a:gd name="connsiteY4" fmla="*/ 0 h 384541"/>
              <a:gd name="connsiteX0" fmla="*/ 112766 w 920896"/>
              <a:gd name="connsiteY0" fmla="*/ 0 h 389175"/>
              <a:gd name="connsiteX1" fmla="*/ 810585 w 920896"/>
              <a:gd name="connsiteY1" fmla="*/ 2534 h 389175"/>
              <a:gd name="connsiteX2" fmla="*/ 920896 w 920896"/>
              <a:gd name="connsiteY2" fmla="*/ 389175 h 389175"/>
              <a:gd name="connsiteX3" fmla="*/ 0 w 920896"/>
              <a:gd name="connsiteY3" fmla="*/ 384541 h 389175"/>
              <a:gd name="connsiteX4" fmla="*/ 112766 w 920896"/>
              <a:gd name="connsiteY4" fmla="*/ 0 h 389175"/>
              <a:gd name="connsiteX0" fmla="*/ 112766 w 825893"/>
              <a:gd name="connsiteY0" fmla="*/ 0 h 384541"/>
              <a:gd name="connsiteX1" fmla="*/ 810585 w 825893"/>
              <a:gd name="connsiteY1" fmla="*/ 2534 h 384541"/>
              <a:gd name="connsiteX2" fmla="*/ 825893 w 825893"/>
              <a:gd name="connsiteY2" fmla="*/ 383238 h 384541"/>
              <a:gd name="connsiteX3" fmla="*/ 0 w 825893"/>
              <a:gd name="connsiteY3" fmla="*/ 384541 h 384541"/>
              <a:gd name="connsiteX4" fmla="*/ 112766 w 825893"/>
              <a:gd name="connsiteY4" fmla="*/ 0 h 384541"/>
              <a:gd name="connsiteX0" fmla="*/ 112766 w 914958"/>
              <a:gd name="connsiteY0" fmla="*/ 0 h 384541"/>
              <a:gd name="connsiteX1" fmla="*/ 810585 w 914958"/>
              <a:gd name="connsiteY1" fmla="*/ 2534 h 384541"/>
              <a:gd name="connsiteX2" fmla="*/ 914958 w 914958"/>
              <a:gd name="connsiteY2" fmla="*/ 377300 h 384541"/>
              <a:gd name="connsiteX3" fmla="*/ 0 w 914958"/>
              <a:gd name="connsiteY3" fmla="*/ 384541 h 384541"/>
              <a:gd name="connsiteX4" fmla="*/ 112766 w 914958"/>
              <a:gd name="connsiteY4" fmla="*/ 0 h 384541"/>
              <a:gd name="connsiteX0" fmla="*/ 112766 w 920956"/>
              <a:gd name="connsiteY0" fmla="*/ 0 h 384541"/>
              <a:gd name="connsiteX1" fmla="*/ 810585 w 920956"/>
              <a:gd name="connsiteY1" fmla="*/ 2534 h 384541"/>
              <a:gd name="connsiteX2" fmla="*/ 920956 w 920956"/>
              <a:gd name="connsiteY2" fmla="*/ 377300 h 384541"/>
              <a:gd name="connsiteX3" fmla="*/ 0 w 920956"/>
              <a:gd name="connsiteY3" fmla="*/ 384541 h 384541"/>
              <a:gd name="connsiteX4" fmla="*/ 112766 w 920956"/>
              <a:gd name="connsiteY4" fmla="*/ 0 h 384541"/>
              <a:gd name="connsiteX0" fmla="*/ 115762 w 923952"/>
              <a:gd name="connsiteY0" fmla="*/ 0 h 377300"/>
              <a:gd name="connsiteX1" fmla="*/ 813581 w 923952"/>
              <a:gd name="connsiteY1" fmla="*/ 2534 h 377300"/>
              <a:gd name="connsiteX2" fmla="*/ 923952 w 923952"/>
              <a:gd name="connsiteY2" fmla="*/ 377300 h 377300"/>
              <a:gd name="connsiteX3" fmla="*/ 0 w 923952"/>
              <a:gd name="connsiteY3" fmla="*/ 373525 h 377300"/>
              <a:gd name="connsiteX4" fmla="*/ 115762 w 923952"/>
              <a:gd name="connsiteY4" fmla="*/ 0 h 377300"/>
              <a:gd name="connsiteX0" fmla="*/ 118760 w 923952"/>
              <a:gd name="connsiteY0" fmla="*/ 220 h 374766"/>
              <a:gd name="connsiteX1" fmla="*/ 813581 w 923952"/>
              <a:gd name="connsiteY1" fmla="*/ 0 h 374766"/>
              <a:gd name="connsiteX2" fmla="*/ 923952 w 923952"/>
              <a:gd name="connsiteY2" fmla="*/ 374766 h 374766"/>
              <a:gd name="connsiteX3" fmla="*/ 0 w 923952"/>
              <a:gd name="connsiteY3" fmla="*/ 370991 h 374766"/>
              <a:gd name="connsiteX4" fmla="*/ 118760 w 923952"/>
              <a:gd name="connsiteY4" fmla="*/ 220 h 374766"/>
              <a:gd name="connsiteX0" fmla="*/ 118760 w 923952"/>
              <a:gd name="connsiteY0" fmla="*/ 0 h 374546"/>
              <a:gd name="connsiteX1" fmla="*/ 813581 w 923952"/>
              <a:gd name="connsiteY1" fmla="*/ 8043 h 374546"/>
              <a:gd name="connsiteX2" fmla="*/ 923952 w 923952"/>
              <a:gd name="connsiteY2" fmla="*/ 374546 h 374546"/>
              <a:gd name="connsiteX3" fmla="*/ 0 w 923952"/>
              <a:gd name="connsiteY3" fmla="*/ 370771 h 374546"/>
              <a:gd name="connsiteX4" fmla="*/ 118760 w 923952"/>
              <a:gd name="connsiteY4" fmla="*/ 0 h 374546"/>
              <a:gd name="connsiteX0" fmla="*/ 124757 w 923952"/>
              <a:gd name="connsiteY0" fmla="*/ 0 h 371792"/>
              <a:gd name="connsiteX1" fmla="*/ 813581 w 923952"/>
              <a:gd name="connsiteY1" fmla="*/ 5289 h 371792"/>
              <a:gd name="connsiteX2" fmla="*/ 923952 w 923952"/>
              <a:gd name="connsiteY2" fmla="*/ 371792 h 371792"/>
              <a:gd name="connsiteX3" fmla="*/ 0 w 923952"/>
              <a:gd name="connsiteY3" fmla="*/ 368017 h 371792"/>
              <a:gd name="connsiteX4" fmla="*/ 124757 w 923952"/>
              <a:gd name="connsiteY4" fmla="*/ 0 h 371792"/>
              <a:gd name="connsiteX0" fmla="*/ 112763 w 923952"/>
              <a:gd name="connsiteY0" fmla="*/ 220 h 366503"/>
              <a:gd name="connsiteX1" fmla="*/ 813581 w 923952"/>
              <a:gd name="connsiteY1" fmla="*/ 0 h 366503"/>
              <a:gd name="connsiteX2" fmla="*/ 923952 w 923952"/>
              <a:gd name="connsiteY2" fmla="*/ 366503 h 366503"/>
              <a:gd name="connsiteX3" fmla="*/ 0 w 923952"/>
              <a:gd name="connsiteY3" fmla="*/ 362728 h 366503"/>
              <a:gd name="connsiteX4" fmla="*/ 112763 w 923952"/>
              <a:gd name="connsiteY4" fmla="*/ 220 h 366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3952" h="366503">
                <a:moveTo>
                  <a:pt x="112763" y="220"/>
                </a:moveTo>
                <a:lnTo>
                  <a:pt x="813581" y="0"/>
                </a:lnTo>
                <a:lnTo>
                  <a:pt x="923952" y="366503"/>
                </a:lnTo>
                <a:lnTo>
                  <a:pt x="0" y="362728"/>
                </a:lnTo>
                <a:lnTo>
                  <a:pt x="112763" y="22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68000">
                <a:schemeClr val="accent2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54" name="Rectangle 15">
            <a:extLst>
              <a:ext uri="{FF2B5EF4-FFF2-40B4-BE49-F238E27FC236}">
                <a16:creationId xmlns:a16="http://schemas.microsoft.com/office/drawing/2014/main" id="{C3051D4B-51D0-02D4-E798-4F0EB7A653FF}"/>
              </a:ext>
            </a:extLst>
          </p:cNvPr>
          <p:cNvSpPr/>
          <p:nvPr/>
        </p:nvSpPr>
        <p:spPr>
          <a:xfrm rot="16200000" flipH="1">
            <a:off x="4777849" y="2528255"/>
            <a:ext cx="833561" cy="381129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164342 w 1267786"/>
              <a:gd name="connsiteY2" fmla="*/ 351014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332460 w 1030279"/>
              <a:gd name="connsiteY0" fmla="*/ 9340 h 370132"/>
              <a:gd name="connsiteX1" fmla="*/ 1030279 w 1030279"/>
              <a:gd name="connsiteY1" fmla="*/ 0 h 370132"/>
              <a:gd name="connsiteX2" fmla="*/ 926835 w 1030279"/>
              <a:gd name="connsiteY2" fmla="*/ 351014 h 370132"/>
              <a:gd name="connsiteX3" fmla="*/ 0 w 1030279"/>
              <a:gd name="connsiteY3" fmla="*/ 370132 h 370132"/>
              <a:gd name="connsiteX4" fmla="*/ 332460 w 1030279"/>
              <a:gd name="connsiteY4" fmla="*/ 9340 h 370132"/>
              <a:gd name="connsiteX0" fmla="*/ 350273 w 1048092"/>
              <a:gd name="connsiteY0" fmla="*/ 9340 h 358256"/>
              <a:gd name="connsiteX1" fmla="*/ 1048092 w 1048092"/>
              <a:gd name="connsiteY1" fmla="*/ 0 h 358256"/>
              <a:gd name="connsiteX2" fmla="*/ 944648 w 1048092"/>
              <a:gd name="connsiteY2" fmla="*/ 351014 h 358256"/>
              <a:gd name="connsiteX3" fmla="*/ 0 w 1048092"/>
              <a:gd name="connsiteY3" fmla="*/ 358256 h 358256"/>
              <a:gd name="connsiteX4" fmla="*/ 350273 w 1048092"/>
              <a:gd name="connsiteY4" fmla="*/ 9340 h 358256"/>
              <a:gd name="connsiteX0" fmla="*/ 344336 w 1048092"/>
              <a:gd name="connsiteY0" fmla="*/ 0 h 360791"/>
              <a:gd name="connsiteX1" fmla="*/ 1048092 w 1048092"/>
              <a:gd name="connsiteY1" fmla="*/ 2535 h 360791"/>
              <a:gd name="connsiteX2" fmla="*/ 944648 w 1048092"/>
              <a:gd name="connsiteY2" fmla="*/ 353549 h 360791"/>
              <a:gd name="connsiteX3" fmla="*/ 0 w 1048092"/>
              <a:gd name="connsiteY3" fmla="*/ 360791 h 360791"/>
              <a:gd name="connsiteX4" fmla="*/ 344336 w 1048092"/>
              <a:gd name="connsiteY4" fmla="*/ 0 h 360791"/>
              <a:gd name="connsiteX0" fmla="*/ 344336 w 1059967"/>
              <a:gd name="connsiteY0" fmla="*/ 0 h 360791"/>
              <a:gd name="connsiteX1" fmla="*/ 1059967 w 1059967"/>
              <a:gd name="connsiteY1" fmla="*/ 8472 h 360791"/>
              <a:gd name="connsiteX2" fmla="*/ 944648 w 1059967"/>
              <a:gd name="connsiteY2" fmla="*/ 353549 h 360791"/>
              <a:gd name="connsiteX3" fmla="*/ 0 w 1059967"/>
              <a:gd name="connsiteY3" fmla="*/ 360791 h 360791"/>
              <a:gd name="connsiteX4" fmla="*/ 344336 w 1059967"/>
              <a:gd name="connsiteY4" fmla="*/ 0 h 360791"/>
              <a:gd name="connsiteX0" fmla="*/ 344336 w 1065905"/>
              <a:gd name="connsiteY0" fmla="*/ 15278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44336 w 1065905"/>
              <a:gd name="connsiteY4" fmla="*/ 15278 h 376069"/>
              <a:gd name="connsiteX0" fmla="*/ 356211 w 1065905"/>
              <a:gd name="connsiteY0" fmla="*/ 3403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56211 w 1065905"/>
              <a:gd name="connsiteY4" fmla="*/ 3403 h 376069"/>
              <a:gd name="connsiteX0" fmla="*/ 356211 w 1170279"/>
              <a:gd name="connsiteY0" fmla="*/ 3403 h 380703"/>
              <a:gd name="connsiteX1" fmla="*/ 1065905 w 1170279"/>
              <a:gd name="connsiteY1" fmla="*/ 0 h 380703"/>
              <a:gd name="connsiteX2" fmla="*/ 1170279 w 1170279"/>
              <a:gd name="connsiteY2" fmla="*/ 380703 h 380703"/>
              <a:gd name="connsiteX3" fmla="*/ 0 w 1170279"/>
              <a:gd name="connsiteY3" fmla="*/ 376069 h 380703"/>
              <a:gd name="connsiteX4" fmla="*/ 356211 w 1170279"/>
              <a:gd name="connsiteY4" fmla="*/ 3403 h 380703"/>
              <a:gd name="connsiteX0" fmla="*/ 100891 w 914959"/>
              <a:gd name="connsiteY0" fmla="*/ 3403 h 382007"/>
              <a:gd name="connsiteX1" fmla="*/ 810585 w 914959"/>
              <a:gd name="connsiteY1" fmla="*/ 0 h 382007"/>
              <a:gd name="connsiteX2" fmla="*/ 914959 w 914959"/>
              <a:gd name="connsiteY2" fmla="*/ 380703 h 382007"/>
              <a:gd name="connsiteX3" fmla="*/ 0 w 914959"/>
              <a:gd name="connsiteY3" fmla="*/ 382007 h 382007"/>
              <a:gd name="connsiteX4" fmla="*/ 100891 w 914959"/>
              <a:gd name="connsiteY4" fmla="*/ 3403 h 382007"/>
              <a:gd name="connsiteX0" fmla="*/ 112766 w 914959"/>
              <a:gd name="connsiteY0" fmla="*/ 0 h 384541"/>
              <a:gd name="connsiteX1" fmla="*/ 810585 w 914959"/>
              <a:gd name="connsiteY1" fmla="*/ 2534 h 384541"/>
              <a:gd name="connsiteX2" fmla="*/ 914959 w 914959"/>
              <a:gd name="connsiteY2" fmla="*/ 383237 h 384541"/>
              <a:gd name="connsiteX3" fmla="*/ 0 w 914959"/>
              <a:gd name="connsiteY3" fmla="*/ 384541 h 384541"/>
              <a:gd name="connsiteX4" fmla="*/ 112766 w 914959"/>
              <a:gd name="connsiteY4" fmla="*/ 0 h 384541"/>
              <a:gd name="connsiteX0" fmla="*/ 112766 w 920896"/>
              <a:gd name="connsiteY0" fmla="*/ 0 h 389175"/>
              <a:gd name="connsiteX1" fmla="*/ 810585 w 920896"/>
              <a:gd name="connsiteY1" fmla="*/ 2534 h 389175"/>
              <a:gd name="connsiteX2" fmla="*/ 920896 w 920896"/>
              <a:gd name="connsiteY2" fmla="*/ 389175 h 389175"/>
              <a:gd name="connsiteX3" fmla="*/ 0 w 920896"/>
              <a:gd name="connsiteY3" fmla="*/ 384541 h 389175"/>
              <a:gd name="connsiteX4" fmla="*/ 112766 w 920896"/>
              <a:gd name="connsiteY4" fmla="*/ 0 h 389175"/>
              <a:gd name="connsiteX0" fmla="*/ 112766 w 825893"/>
              <a:gd name="connsiteY0" fmla="*/ 0 h 384541"/>
              <a:gd name="connsiteX1" fmla="*/ 810585 w 825893"/>
              <a:gd name="connsiteY1" fmla="*/ 2534 h 384541"/>
              <a:gd name="connsiteX2" fmla="*/ 825893 w 825893"/>
              <a:gd name="connsiteY2" fmla="*/ 383238 h 384541"/>
              <a:gd name="connsiteX3" fmla="*/ 0 w 825893"/>
              <a:gd name="connsiteY3" fmla="*/ 384541 h 384541"/>
              <a:gd name="connsiteX4" fmla="*/ 112766 w 825893"/>
              <a:gd name="connsiteY4" fmla="*/ 0 h 384541"/>
              <a:gd name="connsiteX0" fmla="*/ 112766 w 914958"/>
              <a:gd name="connsiteY0" fmla="*/ 0 h 384541"/>
              <a:gd name="connsiteX1" fmla="*/ 810585 w 914958"/>
              <a:gd name="connsiteY1" fmla="*/ 2534 h 384541"/>
              <a:gd name="connsiteX2" fmla="*/ 914958 w 914958"/>
              <a:gd name="connsiteY2" fmla="*/ 377300 h 384541"/>
              <a:gd name="connsiteX3" fmla="*/ 0 w 914958"/>
              <a:gd name="connsiteY3" fmla="*/ 384541 h 384541"/>
              <a:gd name="connsiteX4" fmla="*/ 112766 w 914958"/>
              <a:gd name="connsiteY4" fmla="*/ 0 h 384541"/>
              <a:gd name="connsiteX0" fmla="*/ 105336 w 907528"/>
              <a:gd name="connsiteY0" fmla="*/ 0 h 384541"/>
              <a:gd name="connsiteX1" fmla="*/ 803155 w 907528"/>
              <a:gd name="connsiteY1" fmla="*/ 2534 h 384541"/>
              <a:gd name="connsiteX2" fmla="*/ 907528 w 907528"/>
              <a:gd name="connsiteY2" fmla="*/ 377300 h 384541"/>
              <a:gd name="connsiteX3" fmla="*/ 0 w 907528"/>
              <a:gd name="connsiteY3" fmla="*/ 384541 h 384541"/>
              <a:gd name="connsiteX4" fmla="*/ 105336 w 907528"/>
              <a:gd name="connsiteY4" fmla="*/ 0 h 384541"/>
              <a:gd name="connsiteX0" fmla="*/ 105336 w 907528"/>
              <a:gd name="connsiteY0" fmla="*/ 0 h 384541"/>
              <a:gd name="connsiteX1" fmla="*/ 803155 w 907528"/>
              <a:gd name="connsiteY1" fmla="*/ 2534 h 384541"/>
              <a:gd name="connsiteX2" fmla="*/ 907528 w 907528"/>
              <a:gd name="connsiteY2" fmla="*/ 380712 h 384541"/>
              <a:gd name="connsiteX3" fmla="*/ 0 w 907528"/>
              <a:gd name="connsiteY3" fmla="*/ 384541 h 384541"/>
              <a:gd name="connsiteX4" fmla="*/ 105336 w 907528"/>
              <a:gd name="connsiteY4" fmla="*/ 0 h 384541"/>
              <a:gd name="connsiteX0" fmla="*/ 105336 w 907528"/>
              <a:gd name="connsiteY0" fmla="*/ 0 h 384541"/>
              <a:gd name="connsiteX1" fmla="*/ 806870 w 907528"/>
              <a:gd name="connsiteY1" fmla="*/ 5946 h 384541"/>
              <a:gd name="connsiteX2" fmla="*/ 907528 w 907528"/>
              <a:gd name="connsiteY2" fmla="*/ 380712 h 384541"/>
              <a:gd name="connsiteX3" fmla="*/ 0 w 907528"/>
              <a:gd name="connsiteY3" fmla="*/ 384541 h 384541"/>
              <a:gd name="connsiteX4" fmla="*/ 105336 w 907528"/>
              <a:gd name="connsiteY4" fmla="*/ 0 h 384541"/>
              <a:gd name="connsiteX0" fmla="*/ 105336 w 907528"/>
              <a:gd name="connsiteY0" fmla="*/ 0 h 381129"/>
              <a:gd name="connsiteX1" fmla="*/ 806870 w 907528"/>
              <a:gd name="connsiteY1" fmla="*/ 2534 h 381129"/>
              <a:gd name="connsiteX2" fmla="*/ 907528 w 907528"/>
              <a:gd name="connsiteY2" fmla="*/ 377300 h 381129"/>
              <a:gd name="connsiteX3" fmla="*/ 0 w 907528"/>
              <a:gd name="connsiteY3" fmla="*/ 381129 h 381129"/>
              <a:gd name="connsiteX4" fmla="*/ 105336 w 907528"/>
              <a:gd name="connsiteY4" fmla="*/ 0 h 381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7528" h="381129">
                <a:moveTo>
                  <a:pt x="105336" y="0"/>
                </a:moveTo>
                <a:lnTo>
                  <a:pt x="806870" y="2534"/>
                </a:lnTo>
                <a:lnTo>
                  <a:pt x="907528" y="377300"/>
                </a:lnTo>
                <a:lnTo>
                  <a:pt x="0" y="381129"/>
                </a:lnTo>
                <a:lnTo>
                  <a:pt x="10533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95000"/>
                  <a:lumOff val="5000"/>
                </a:schemeClr>
              </a:gs>
              <a:gs pos="68000">
                <a:schemeClr val="accent2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1B41730-2C7F-B7F9-1C29-EA6BB00A0C84}"/>
              </a:ext>
            </a:extLst>
          </p:cNvPr>
          <p:cNvSpPr/>
          <p:nvPr/>
        </p:nvSpPr>
        <p:spPr>
          <a:xfrm rot="5400000">
            <a:off x="5210334" y="2468665"/>
            <a:ext cx="847397" cy="504056"/>
          </a:xfrm>
          <a:prstGeom prst="rect">
            <a:avLst/>
          </a:prstGeom>
          <a:gradFill>
            <a:gsLst>
              <a:gs pos="0">
                <a:schemeClr val="accent2">
                  <a:lumMod val="100000"/>
                </a:schemeClr>
              </a:gs>
              <a:gs pos="68000">
                <a:schemeClr val="accent2">
                  <a:lumMod val="7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56" name="Rectangle 15">
            <a:extLst>
              <a:ext uri="{FF2B5EF4-FFF2-40B4-BE49-F238E27FC236}">
                <a16:creationId xmlns:a16="http://schemas.microsoft.com/office/drawing/2014/main" id="{6BB3263C-F18A-A466-C3B0-8DB6B047EAE3}"/>
              </a:ext>
            </a:extLst>
          </p:cNvPr>
          <p:cNvSpPr/>
          <p:nvPr/>
        </p:nvSpPr>
        <p:spPr>
          <a:xfrm rot="5400000">
            <a:off x="5480605" y="4059821"/>
            <a:ext cx="1156748" cy="372666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164342 w 1267786"/>
              <a:gd name="connsiteY2" fmla="*/ 351014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332460 w 1030279"/>
              <a:gd name="connsiteY0" fmla="*/ 9340 h 370132"/>
              <a:gd name="connsiteX1" fmla="*/ 1030279 w 1030279"/>
              <a:gd name="connsiteY1" fmla="*/ 0 h 370132"/>
              <a:gd name="connsiteX2" fmla="*/ 926835 w 1030279"/>
              <a:gd name="connsiteY2" fmla="*/ 351014 h 370132"/>
              <a:gd name="connsiteX3" fmla="*/ 0 w 1030279"/>
              <a:gd name="connsiteY3" fmla="*/ 370132 h 370132"/>
              <a:gd name="connsiteX4" fmla="*/ 332460 w 1030279"/>
              <a:gd name="connsiteY4" fmla="*/ 9340 h 370132"/>
              <a:gd name="connsiteX0" fmla="*/ 350273 w 1048092"/>
              <a:gd name="connsiteY0" fmla="*/ 9340 h 358256"/>
              <a:gd name="connsiteX1" fmla="*/ 1048092 w 1048092"/>
              <a:gd name="connsiteY1" fmla="*/ 0 h 358256"/>
              <a:gd name="connsiteX2" fmla="*/ 944648 w 1048092"/>
              <a:gd name="connsiteY2" fmla="*/ 351014 h 358256"/>
              <a:gd name="connsiteX3" fmla="*/ 0 w 1048092"/>
              <a:gd name="connsiteY3" fmla="*/ 358256 h 358256"/>
              <a:gd name="connsiteX4" fmla="*/ 350273 w 1048092"/>
              <a:gd name="connsiteY4" fmla="*/ 9340 h 358256"/>
              <a:gd name="connsiteX0" fmla="*/ 344336 w 1048092"/>
              <a:gd name="connsiteY0" fmla="*/ 0 h 360791"/>
              <a:gd name="connsiteX1" fmla="*/ 1048092 w 1048092"/>
              <a:gd name="connsiteY1" fmla="*/ 2535 h 360791"/>
              <a:gd name="connsiteX2" fmla="*/ 944648 w 1048092"/>
              <a:gd name="connsiteY2" fmla="*/ 353549 h 360791"/>
              <a:gd name="connsiteX3" fmla="*/ 0 w 1048092"/>
              <a:gd name="connsiteY3" fmla="*/ 360791 h 360791"/>
              <a:gd name="connsiteX4" fmla="*/ 344336 w 1048092"/>
              <a:gd name="connsiteY4" fmla="*/ 0 h 360791"/>
              <a:gd name="connsiteX0" fmla="*/ 344336 w 1059967"/>
              <a:gd name="connsiteY0" fmla="*/ 0 h 360791"/>
              <a:gd name="connsiteX1" fmla="*/ 1059967 w 1059967"/>
              <a:gd name="connsiteY1" fmla="*/ 8472 h 360791"/>
              <a:gd name="connsiteX2" fmla="*/ 944648 w 1059967"/>
              <a:gd name="connsiteY2" fmla="*/ 353549 h 360791"/>
              <a:gd name="connsiteX3" fmla="*/ 0 w 1059967"/>
              <a:gd name="connsiteY3" fmla="*/ 360791 h 360791"/>
              <a:gd name="connsiteX4" fmla="*/ 344336 w 1059967"/>
              <a:gd name="connsiteY4" fmla="*/ 0 h 360791"/>
              <a:gd name="connsiteX0" fmla="*/ 344336 w 1065905"/>
              <a:gd name="connsiteY0" fmla="*/ 15278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44336 w 1065905"/>
              <a:gd name="connsiteY4" fmla="*/ 15278 h 376069"/>
              <a:gd name="connsiteX0" fmla="*/ 356211 w 1065905"/>
              <a:gd name="connsiteY0" fmla="*/ 3403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56211 w 1065905"/>
              <a:gd name="connsiteY4" fmla="*/ 3403 h 376069"/>
              <a:gd name="connsiteX0" fmla="*/ 356211 w 1170279"/>
              <a:gd name="connsiteY0" fmla="*/ 3403 h 380703"/>
              <a:gd name="connsiteX1" fmla="*/ 1065905 w 1170279"/>
              <a:gd name="connsiteY1" fmla="*/ 0 h 380703"/>
              <a:gd name="connsiteX2" fmla="*/ 1170279 w 1170279"/>
              <a:gd name="connsiteY2" fmla="*/ 380703 h 380703"/>
              <a:gd name="connsiteX3" fmla="*/ 0 w 1170279"/>
              <a:gd name="connsiteY3" fmla="*/ 376069 h 380703"/>
              <a:gd name="connsiteX4" fmla="*/ 356211 w 1170279"/>
              <a:gd name="connsiteY4" fmla="*/ 3403 h 380703"/>
              <a:gd name="connsiteX0" fmla="*/ 100891 w 914959"/>
              <a:gd name="connsiteY0" fmla="*/ 3403 h 382007"/>
              <a:gd name="connsiteX1" fmla="*/ 810585 w 914959"/>
              <a:gd name="connsiteY1" fmla="*/ 0 h 382007"/>
              <a:gd name="connsiteX2" fmla="*/ 914959 w 914959"/>
              <a:gd name="connsiteY2" fmla="*/ 380703 h 382007"/>
              <a:gd name="connsiteX3" fmla="*/ 0 w 914959"/>
              <a:gd name="connsiteY3" fmla="*/ 382007 h 382007"/>
              <a:gd name="connsiteX4" fmla="*/ 100891 w 914959"/>
              <a:gd name="connsiteY4" fmla="*/ 3403 h 382007"/>
              <a:gd name="connsiteX0" fmla="*/ 112766 w 914959"/>
              <a:gd name="connsiteY0" fmla="*/ 0 h 384541"/>
              <a:gd name="connsiteX1" fmla="*/ 810585 w 914959"/>
              <a:gd name="connsiteY1" fmla="*/ 2534 h 384541"/>
              <a:gd name="connsiteX2" fmla="*/ 914959 w 914959"/>
              <a:gd name="connsiteY2" fmla="*/ 383237 h 384541"/>
              <a:gd name="connsiteX3" fmla="*/ 0 w 914959"/>
              <a:gd name="connsiteY3" fmla="*/ 384541 h 384541"/>
              <a:gd name="connsiteX4" fmla="*/ 112766 w 914959"/>
              <a:gd name="connsiteY4" fmla="*/ 0 h 384541"/>
              <a:gd name="connsiteX0" fmla="*/ 112766 w 1146528"/>
              <a:gd name="connsiteY0" fmla="*/ 0 h 384541"/>
              <a:gd name="connsiteX1" fmla="*/ 810585 w 1146528"/>
              <a:gd name="connsiteY1" fmla="*/ 2534 h 384541"/>
              <a:gd name="connsiteX2" fmla="*/ 1146528 w 1146528"/>
              <a:gd name="connsiteY2" fmla="*/ 371362 h 384541"/>
              <a:gd name="connsiteX3" fmla="*/ 0 w 1146528"/>
              <a:gd name="connsiteY3" fmla="*/ 384541 h 384541"/>
              <a:gd name="connsiteX4" fmla="*/ 112766 w 1146528"/>
              <a:gd name="connsiteY4" fmla="*/ 0 h 384541"/>
              <a:gd name="connsiteX0" fmla="*/ 0 w 1033762"/>
              <a:gd name="connsiteY0" fmla="*/ 0 h 372666"/>
              <a:gd name="connsiteX1" fmla="*/ 697819 w 1033762"/>
              <a:gd name="connsiteY1" fmla="*/ 2534 h 372666"/>
              <a:gd name="connsiteX2" fmla="*/ 1033762 w 1033762"/>
              <a:gd name="connsiteY2" fmla="*/ 371362 h 372666"/>
              <a:gd name="connsiteX3" fmla="*/ 106928 w 1033762"/>
              <a:gd name="connsiteY3" fmla="*/ 372666 h 372666"/>
              <a:gd name="connsiteX4" fmla="*/ 0 w 1033762"/>
              <a:gd name="connsiteY4" fmla="*/ 0 h 372666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66304 w 1033762"/>
              <a:gd name="connsiteY3" fmla="*/ 366729 h 371362"/>
              <a:gd name="connsiteX4" fmla="*/ 0 w 1033762"/>
              <a:gd name="connsiteY4" fmla="*/ 0 h 371362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00990 w 1033762"/>
              <a:gd name="connsiteY3" fmla="*/ 366729 h 371362"/>
              <a:gd name="connsiteX4" fmla="*/ 0 w 1033762"/>
              <a:gd name="connsiteY4" fmla="*/ 0 h 371362"/>
              <a:gd name="connsiteX0" fmla="*/ 0 w 1259394"/>
              <a:gd name="connsiteY0" fmla="*/ 0 h 366729"/>
              <a:gd name="connsiteX1" fmla="*/ 697819 w 1259394"/>
              <a:gd name="connsiteY1" fmla="*/ 2534 h 366729"/>
              <a:gd name="connsiteX2" fmla="*/ 1259394 w 1259394"/>
              <a:gd name="connsiteY2" fmla="*/ 365424 h 366729"/>
              <a:gd name="connsiteX3" fmla="*/ 100990 w 1259394"/>
              <a:gd name="connsiteY3" fmla="*/ 366729 h 366729"/>
              <a:gd name="connsiteX4" fmla="*/ 0 w 1259394"/>
              <a:gd name="connsiteY4" fmla="*/ 0 h 366729"/>
              <a:gd name="connsiteX0" fmla="*/ 0 w 1259394"/>
              <a:gd name="connsiteY0" fmla="*/ 0 h 372666"/>
              <a:gd name="connsiteX1" fmla="*/ 697819 w 1259394"/>
              <a:gd name="connsiteY1" fmla="*/ 2534 h 372666"/>
              <a:gd name="connsiteX2" fmla="*/ 1259394 w 1259394"/>
              <a:gd name="connsiteY2" fmla="*/ 365424 h 372666"/>
              <a:gd name="connsiteX3" fmla="*/ 350372 w 1259394"/>
              <a:gd name="connsiteY3" fmla="*/ 372666 h 372666"/>
              <a:gd name="connsiteX4" fmla="*/ 0 w 1259394"/>
              <a:gd name="connsiteY4" fmla="*/ 0 h 372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9394" h="372666">
                <a:moveTo>
                  <a:pt x="0" y="0"/>
                </a:moveTo>
                <a:lnTo>
                  <a:pt x="697819" y="2534"/>
                </a:lnTo>
                <a:lnTo>
                  <a:pt x="1259394" y="365424"/>
                </a:lnTo>
                <a:lnTo>
                  <a:pt x="350372" y="37266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80000"/>
                  <a:lumOff val="20000"/>
                </a:schemeClr>
              </a:gs>
              <a:gs pos="68000">
                <a:schemeClr val="accent6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57" name="Rectangle 15">
            <a:extLst>
              <a:ext uri="{FF2B5EF4-FFF2-40B4-BE49-F238E27FC236}">
                <a16:creationId xmlns:a16="http://schemas.microsoft.com/office/drawing/2014/main" id="{58E17888-4A69-F54B-15F2-30EDA8C4B68F}"/>
              </a:ext>
            </a:extLst>
          </p:cNvPr>
          <p:cNvSpPr/>
          <p:nvPr/>
        </p:nvSpPr>
        <p:spPr>
          <a:xfrm rot="16200000" flipH="1">
            <a:off x="4620486" y="4059821"/>
            <a:ext cx="1156748" cy="372666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164342 w 1267786"/>
              <a:gd name="connsiteY2" fmla="*/ 351014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332460 w 1030279"/>
              <a:gd name="connsiteY0" fmla="*/ 9340 h 370132"/>
              <a:gd name="connsiteX1" fmla="*/ 1030279 w 1030279"/>
              <a:gd name="connsiteY1" fmla="*/ 0 h 370132"/>
              <a:gd name="connsiteX2" fmla="*/ 926835 w 1030279"/>
              <a:gd name="connsiteY2" fmla="*/ 351014 h 370132"/>
              <a:gd name="connsiteX3" fmla="*/ 0 w 1030279"/>
              <a:gd name="connsiteY3" fmla="*/ 370132 h 370132"/>
              <a:gd name="connsiteX4" fmla="*/ 332460 w 1030279"/>
              <a:gd name="connsiteY4" fmla="*/ 9340 h 370132"/>
              <a:gd name="connsiteX0" fmla="*/ 350273 w 1048092"/>
              <a:gd name="connsiteY0" fmla="*/ 9340 h 358256"/>
              <a:gd name="connsiteX1" fmla="*/ 1048092 w 1048092"/>
              <a:gd name="connsiteY1" fmla="*/ 0 h 358256"/>
              <a:gd name="connsiteX2" fmla="*/ 944648 w 1048092"/>
              <a:gd name="connsiteY2" fmla="*/ 351014 h 358256"/>
              <a:gd name="connsiteX3" fmla="*/ 0 w 1048092"/>
              <a:gd name="connsiteY3" fmla="*/ 358256 h 358256"/>
              <a:gd name="connsiteX4" fmla="*/ 350273 w 1048092"/>
              <a:gd name="connsiteY4" fmla="*/ 9340 h 358256"/>
              <a:gd name="connsiteX0" fmla="*/ 344336 w 1048092"/>
              <a:gd name="connsiteY0" fmla="*/ 0 h 360791"/>
              <a:gd name="connsiteX1" fmla="*/ 1048092 w 1048092"/>
              <a:gd name="connsiteY1" fmla="*/ 2535 h 360791"/>
              <a:gd name="connsiteX2" fmla="*/ 944648 w 1048092"/>
              <a:gd name="connsiteY2" fmla="*/ 353549 h 360791"/>
              <a:gd name="connsiteX3" fmla="*/ 0 w 1048092"/>
              <a:gd name="connsiteY3" fmla="*/ 360791 h 360791"/>
              <a:gd name="connsiteX4" fmla="*/ 344336 w 1048092"/>
              <a:gd name="connsiteY4" fmla="*/ 0 h 360791"/>
              <a:gd name="connsiteX0" fmla="*/ 344336 w 1059967"/>
              <a:gd name="connsiteY0" fmla="*/ 0 h 360791"/>
              <a:gd name="connsiteX1" fmla="*/ 1059967 w 1059967"/>
              <a:gd name="connsiteY1" fmla="*/ 8472 h 360791"/>
              <a:gd name="connsiteX2" fmla="*/ 944648 w 1059967"/>
              <a:gd name="connsiteY2" fmla="*/ 353549 h 360791"/>
              <a:gd name="connsiteX3" fmla="*/ 0 w 1059967"/>
              <a:gd name="connsiteY3" fmla="*/ 360791 h 360791"/>
              <a:gd name="connsiteX4" fmla="*/ 344336 w 1059967"/>
              <a:gd name="connsiteY4" fmla="*/ 0 h 360791"/>
              <a:gd name="connsiteX0" fmla="*/ 344336 w 1065905"/>
              <a:gd name="connsiteY0" fmla="*/ 15278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44336 w 1065905"/>
              <a:gd name="connsiteY4" fmla="*/ 15278 h 376069"/>
              <a:gd name="connsiteX0" fmla="*/ 356211 w 1065905"/>
              <a:gd name="connsiteY0" fmla="*/ 3403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56211 w 1065905"/>
              <a:gd name="connsiteY4" fmla="*/ 3403 h 376069"/>
              <a:gd name="connsiteX0" fmla="*/ 356211 w 1170279"/>
              <a:gd name="connsiteY0" fmla="*/ 3403 h 380703"/>
              <a:gd name="connsiteX1" fmla="*/ 1065905 w 1170279"/>
              <a:gd name="connsiteY1" fmla="*/ 0 h 380703"/>
              <a:gd name="connsiteX2" fmla="*/ 1170279 w 1170279"/>
              <a:gd name="connsiteY2" fmla="*/ 380703 h 380703"/>
              <a:gd name="connsiteX3" fmla="*/ 0 w 1170279"/>
              <a:gd name="connsiteY3" fmla="*/ 376069 h 380703"/>
              <a:gd name="connsiteX4" fmla="*/ 356211 w 1170279"/>
              <a:gd name="connsiteY4" fmla="*/ 3403 h 380703"/>
              <a:gd name="connsiteX0" fmla="*/ 100891 w 914959"/>
              <a:gd name="connsiteY0" fmla="*/ 3403 h 382007"/>
              <a:gd name="connsiteX1" fmla="*/ 810585 w 914959"/>
              <a:gd name="connsiteY1" fmla="*/ 0 h 382007"/>
              <a:gd name="connsiteX2" fmla="*/ 914959 w 914959"/>
              <a:gd name="connsiteY2" fmla="*/ 380703 h 382007"/>
              <a:gd name="connsiteX3" fmla="*/ 0 w 914959"/>
              <a:gd name="connsiteY3" fmla="*/ 382007 h 382007"/>
              <a:gd name="connsiteX4" fmla="*/ 100891 w 914959"/>
              <a:gd name="connsiteY4" fmla="*/ 3403 h 382007"/>
              <a:gd name="connsiteX0" fmla="*/ 112766 w 914959"/>
              <a:gd name="connsiteY0" fmla="*/ 0 h 384541"/>
              <a:gd name="connsiteX1" fmla="*/ 810585 w 914959"/>
              <a:gd name="connsiteY1" fmla="*/ 2534 h 384541"/>
              <a:gd name="connsiteX2" fmla="*/ 914959 w 914959"/>
              <a:gd name="connsiteY2" fmla="*/ 383237 h 384541"/>
              <a:gd name="connsiteX3" fmla="*/ 0 w 914959"/>
              <a:gd name="connsiteY3" fmla="*/ 384541 h 384541"/>
              <a:gd name="connsiteX4" fmla="*/ 112766 w 914959"/>
              <a:gd name="connsiteY4" fmla="*/ 0 h 384541"/>
              <a:gd name="connsiteX0" fmla="*/ 112766 w 1146528"/>
              <a:gd name="connsiteY0" fmla="*/ 0 h 384541"/>
              <a:gd name="connsiteX1" fmla="*/ 810585 w 1146528"/>
              <a:gd name="connsiteY1" fmla="*/ 2534 h 384541"/>
              <a:gd name="connsiteX2" fmla="*/ 1146528 w 1146528"/>
              <a:gd name="connsiteY2" fmla="*/ 371362 h 384541"/>
              <a:gd name="connsiteX3" fmla="*/ 0 w 1146528"/>
              <a:gd name="connsiteY3" fmla="*/ 384541 h 384541"/>
              <a:gd name="connsiteX4" fmla="*/ 112766 w 1146528"/>
              <a:gd name="connsiteY4" fmla="*/ 0 h 384541"/>
              <a:gd name="connsiteX0" fmla="*/ 0 w 1033762"/>
              <a:gd name="connsiteY0" fmla="*/ 0 h 372666"/>
              <a:gd name="connsiteX1" fmla="*/ 697819 w 1033762"/>
              <a:gd name="connsiteY1" fmla="*/ 2534 h 372666"/>
              <a:gd name="connsiteX2" fmla="*/ 1033762 w 1033762"/>
              <a:gd name="connsiteY2" fmla="*/ 371362 h 372666"/>
              <a:gd name="connsiteX3" fmla="*/ 106928 w 1033762"/>
              <a:gd name="connsiteY3" fmla="*/ 372666 h 372666"/>
              <a:gd name="connsiteX4" fmla="*/ 0 w 1033762"/>
              <a:gd name="connsiteY4" fmla="*/ 0 h 372666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66304 w 1033762"/>
              <a:gd name="connsiteY3" fmla="*/ 366729 h 371362"/>
              <a:gd name="connsiteX4" fmla="*/ 0 w 1033762"/>
              <a:gd name="connsiteY4" fmla="*/ 0 h 371362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00990 w 1033762"/>
              <a:gd name="connsiteY3" fmla="*/ 366729 h 371362"/>
              <a:gd name="connsiteX4" fmla="*/ 0 w 1033762"/>
              <a:gd name="connsiteY4" fmla="*/ 0 h 371362"/>
              <a:gd name="connsiteX0" fmla="*/ 0 w 1259394"/>
              <a:gd name="connsiteY0" fmla="*/ 0 h 366729"/>
              <a:gd name="connsiteX1" fmla="*/ 697819 w 1259394"/>
              <a:gd name="connsiteY1" fmla="*/ 2534 h 366729"/>
              <a:gd name="connsiteX2" fmla="*/ 1259394 w 1259394"/>
              <a:gd name="connsiteY2" fmla="*/ 365424 h 366729"/>
              <a:gd name="connsiteX3" fmla="*/ 100990 w 1259394"/>
              <a:gd name="connsiteY3" fmla="*/ 366729 h 366729"/>
              <a:gd name="connsiteX4" fmla="*/ 0 w 1259394"/>
              <a:gd name="connsiteY4" fmla="*/ 0 h 366729"/>
              <a:gd name="connsiteX0" fmla="*/ 0 w 1259394"/>
              <a:gd name="connsiteY0" fmla="*/ 0 h 372666"/>
              <a:gd name="connsiteX1" fmla="*/ 697819 w 1259394"/>
              <a:gd name="connsiteY1" fmla="*/ 2534 h 372666"/>
              <a:gd name="connsiteX2" fmla="*/ 1259394 w 1259394"/>
              <a:gd name="connsiteY2" fmla="*/ 365424 h 372666"/>
              <a:gd name="connsiteX3" fmla="*/ 350372 w 1259394"/>
              <a:gd name="connsiteY3" fmla="*/ 372666 h 372666"/>
              <a:gd name="connsiteX4" fmla="*/ 0 w 1259394"/>
              <a:gd name="connsiteY4" fmla="*/ 0 h 372666"/>
              <a:gd name="connsiteX0" fmla="*/ 0 w 1259394"/>
              <a:gd name="connsiteY0" fmla="*/ 0 h 372666"/>
              <a:gd name="connsiteX1" fmla="*/ 697819 w 1259394"/>
              <a:gd name="connsiteY1" fmla="*/ 2534 h 372666"/>
              <a:gd name="connsiteX2" fmla="*/ 1259394 w 1259394"/>
              <a:gd name="connsiteY2" fmla="*/ 365424 h 372666"/>
              <a:gd name="connsiteX3" fmla="*/ 335513 w 1259394"/>
              <a:gd name="connsiteY3" fmla="*/ 372666 h 372666"/>
              <a:gd name="connsiteX4" fmla="*/ 0 w 1259394"/>
              <a:gd name="connsiteY4" fmla="*/ 0 h 372666"/>
              <a:gd name="connsiteX0" fmla="*/ 0 w 1259394"/>
              <a:gd name="connsiteY0" fmla="*/ 0 h 372666"/>
              <a:gd name="connsiteX1" fmla="*/ 697819 w 1259394"/>
              <a:gd name="connsiteY1" fmla="*/ 2534 h 372666"/>
              <a:gd name="connsiteX2" fmla="*/ 1259394 w 1259394"/>
              <a:gd name="connsiteY2" fmla="*/ 372248 h 372666"/>
              <a:gd name="connsiteX3" fmla="*/ 335513 w 1259394"/>
              <a:gd name="connsiteY3" fmla="*/ 372666 h 372666"/>
              <a:gd name="connsiteX4" fmla="*/ 0 w 1259394"/>
              <a:gd name="connsiteY4" fmla="*/ 0 h 372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9394" h="372666">
                <a:moveTo>
                  <a:pt x="0" y="0"/>
                </a:moveTo>
                <a:lnTo>
                  <a:pt x="697819" y="2534"/>
                </a:lnTo>
                <a:lnTo>
                  <a:pt x="1259394" y="372248"/>
                </a:lnTo>
                <a:lnTo>
                  <a:pt x="335513" y="37266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90000"/>
                  <a:lumOff val="10000"/>
                </a:schemeClr>
              </a:gs>
              <a:gs pos="68000">
                <a:schemeClr val="accent6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73B92F3-952B-2216-F41A-CFDF4D35DDAD}"/>
              </a:ext>
            </a:extLst>
          </p:cNvPr>
          <p:cNvSpPr/>
          <p:nvPr/>
        </p:nvSpPr>
        <p:spPr>
          <a:xfrm rot="5400000">
            <a:off x="7192213" y="2719838"/>
            <a:ext cx="634880" cy="25315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E3848CD-4B8F-9711-81D4-1A379070FB17}"/>
              </a:ext>
            </a:extLst>
          </p:cNvPr>
          <p:cNvSpPr/>
          <p:nvPr/>
        </p:nvSpPr>
        <p:spPr>
          <a:xfrm rot="5400000">
            <a:off x="5210334" y="4148801"/>
            <a:ext cx="847397" cy="504056"/>
          </a:xfrm>
          <a:prstGeom prst="rect">
            <a:avLst/>
          </a:prstGeom>
          <a:gradFill>
            <a:gsLst>
              <a:gs pos="0">
                <a:schemeClr val="accent6"/>
              </a:gs>
              <a:gs pos="68000">
                <a:schemeClr val="accent6">
                  <a:lumMod val="9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9507515-33F0-31DB-41D9-8C4DBDA86A59}"/>
              </a:ext>
            </a:extLst>
          </p:cNvPr>
          <p:cNvSpPr txBox="1"/>
          <p:nvPr/>
        </p:nvSpPr>
        <p:spPr>
          <a:xfrm>
            <a:off x="5267284" y="4229459"/>
            <a:ext cx="733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altLang="ko-KR" sz="16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5</a:t>
            </a:r>
            <a:endParaRPr lang="ko-KR" altLang="en-US" sz="1600" b="1" dirty="0">
              <a:solidFill>
                <a:schemeClr val="bg2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AB85DDF-C890-7F16-2C90-26C90BD0A15A}"/>
              </a:ext>
            </a:extLst>
          </p:cNvPr>
          <p:cNvSpPr txBox="1"/>
          <p:nvPr/>
        </p:nvSpPr>
        <p:spPr>
          <a:xfrm>
            <a:off x="5267284" y="3390106"/>
            <a:ext cx="733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altLang="ko-KR" sz="16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4</a:t>
            </a:r>
            <a:endParaRPr lang="ko-KR" altLang="en-US" sz="1600" b="1" dirty="0">
              <a:solidFill>
                <a:schemeClr val="bg2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7D936EE-21A7-16C0-B187-5C114CE15CF4}"/>
              </a:ext>
            </a:extLst>
          </p:cNvPr>
          <p:cNvSpPr txBox="1"/>
          <p:nvPr/>
        </p:nvSpPr>
        <p:spPr>
          <a:xfrm>
            <a:off x="5267284" y="2550754"/>
            <a:ext cx="733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altLang="ko-KR" sz="16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3</a:t>
            </a:r>
            <a:endParaRPr lang="ko-KR" altLang="en-US" sz="1600" b="1" dirty="0">
              <a:solidFill>
                <a:schemeClr val="bg2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4EA7998-60B3-3EB4-3129-22A035B67341}"/>
              </a:ext>
            </a:extLst>
          </p:cNvPr>
          <p:cNvSpPr txBox="1"/>
          <p:nvPr/>
        </p:nvSpPr>
        <p:spPr>
          <a:xfrm>
            <a:off x="5267284" y="1711402"/>
            <a:ext cx="733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altLang="ko-KR" sz="16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2</a:t>
            </a:r>
            <a:endParaRPr lang="ko-KR" altLang="en-US" sz="1600" b="1" dirty="0">
              <a:solidFill>
                <a:schemeClr val="bg2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5CBFD84-314B-A1E9-E56A-534B301FF39D}"/>
              </a:ext>
            </a:extLst>
          </p:cNvPr>
          <p:cNvSpPr txBox="1"/>
          <p:nvPr/>
        </p:nvSpPr>
        <p:spPr>
          <a:xfrm>
            <a:off x="5267284" y="872050"/>
            <a:ext cx="733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altLang="ko-KR" sz="16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1</a:t>
            </a:r>
            <a:endParaRPr lang="ko-KR" altLang="en-US" sz="1600" b="1" dirty="0">
              <a:solidFill>
                <a:schemeClr val="bg2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C716BD-AAD5-95AF-E561-1F99EB0AA0AF}"/>
              </a:ext>
            </a:extLst>
          </p:cNvPr>
          <p:cNvSpPr/>
          <p:nvPr/>
        </p:nvSpPr>
        <p:spPr>
          <a:xfrm rot="5400000">
            <a:off x="3467078" y="182240"/>
            <a:ext cx="634879" cy="24680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504CE7-B252-2E88-7AE3-BE8EA140B7FF}"/>
              </a:ext>
            </a:extLst>
          </p:cNvPr>
          <p:cNvSpPr/>
          <p:nvPr/>
        </p:nvSpPr>
        <p:spPr>
          <a:xfrm rot="5400000">
            <a:off x="3471128" y="803276"/>
            <a:ext cx="634878" cy="24936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1BE81B-6E53-670D-849A-7CB8499BA783}"/>
              </a:ext>
            </a:extLst>
          </p:cNvPr>
          <p:cNvSpPr/>
          <p:nvPr/>
        </p:nvSpPr>
        <p:spPr>
          <a:xfrm rot="16200000" flipH="1">
            <a:off x="7189111" y="2080288"/>
            <a:ext cx="626469" cy="25393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76DA34-8B48-3C93-310B-0D2C20051519}"/>
              </a:ext>
            </a:extLst>
          </p:cNvPr>
          <p:cNvSpPr/>
          <p:nvPr/>
        </p:nvSpPr>
        <p:spPr>
          <a:xfrm rot="5400000">
            <a:off x="7211992" y="1440488"/>
            <a:ext cx="634880" cy="253939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457FC6-6741-2F4D-7921-66A8A95CC54D}"/>
              </a:ext>
            </a:extLst>
          </p:cNvPr>
          <p:cNvSpPr/>
          <p:nvPr/>
        </p:nvSpPr>
        <p:spPr>
          <a:xfrm rot="5400000">
            <a:off x="3445954" y="1449992"/>
            <a:ext cx="634880" cy="24679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476374-7729-D377-16D5-2C24C0A9CA38}"/>
              </a:ext>
            </a:extLst>
          </p:cNvPr>
          <p:cNvSpPr/>
          <p:nvPr/>
        </p:nvSpPr>
        <p:spPr>
          <a:xfrm rot="5400000">
            <a:off x="3467049" y="2758900"/>
            <a:ext cx="634880" cy="24679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C11B8FE-EE56-9934-99DA-594BD811B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6355" y="11120"/>
            <a:ext cx="5524500" cy="572700"/>
          </a:xfrm>
        </p:spPr>
        <p:txBody>
          <a:bodyPr wrap="square" anchor="ctr">
            <a:noAutofit/>
          </a:bodyPr>
          <a:lstStyle/>
          <a:p>
            <a:pPr algn="r"/>
            <a:r>
              <a:rPr lang="ro-RO" sz="2400" dirty="0">
                <a:latin typeface="Cambria" panose="02040503050406030204" pitchFamily="18" charset="0"/>
                <a:ea typeface="Cambria" panose="02040503050406030204" pitchFamily="18" charset="0"/>
              </a:rPr>
              <a:t>6. </a:t>
            </a:r>
            <a:r>
              <a:rPr lang="it-IT" sz="2400" dirty="0">
                <a:latin typeface="Cambria" panose="02040503050406030204" pitchFamily="18" charset="0"/>
                <a:ea typeface="Cambria" panose="02040503050406030204" pitchFamily="18" charset="0"/>
              </a:rPr>
              <a:t>Comparație AI vs algoritm clasic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4D81224-BA5A-9211-5F50-60FD85877C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17406"/>
              </p:ext>
            </p:extLst>
          </p:nvPr>
        </p:nvGraphicFramePr>
        <p:xfrm>
          <a:off x="471219" y="1030779"/>
          <a:ext cx="1883004" cy="3372013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1883004">
                  <a:extLst>
                    <a:ext uri="{9D8B030D-6E8A-4147-A177-3AD203B41FA5}">
                      <a16:colId xmlns:a16="http://schemas.microsoft.com/office/drawing/2014/main" val="2363892558"/>
                    </a:ext>
                  </a:extLst>
                </a:gridCol>
              </a:tblGrid>
              <a:tr h="517561">
                <a:tc>
                  <a:txBody>
                    <a:bodyPr/>
                    <a:lstStyle/>
                    <a:p>
                      <a:r>
                        <a:rPr lang="en-US" sz="1400" b="1" cap="none" spc="0" dirty="0">
                          <a:solidFill>
                            <a:schemeClr val="bg2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Aspect</a:t>
                      </a:r>
                    </a:p>
                  </a:txBody>
                  <a:tcPr marL="148077" marR="116916" marT="113905" marB="113905" anchor="ctr"/>
                </a:tc>
                <a:extLst>
                  <a:ext uri="{0D108BD9-81ED-4DB2-BD59-A6C34878D82A}">
                    <a16:rowId xmlns:a16="http://schemas.microsoft.com/office/drawing/2014/main" val="1700731369"/>
                  </a:ext>
                </a:extLst>
              </a:tr>
              <a:tr h="772696">
                <a:tc>
                  <a:txBody>
                    <a:bodyPr/>
                    <a:lstStyle/>
                    <a:p>
                      <a:r>
                        <a:rPr lang="en-US" sz="1400" b="1" cap="none" spc="0" dirty="0" err="1">
                          <a:solidFill>
                            <a:schemeClr val="bg2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Flexibilitate</a:t>
                      </a:r>
                      <a:endParaRPr lang="en-US" sz="1400" cap="none" spc="0" dirty="0">
                        <a:solidFill>
                          <a:schemeClr val="bg2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48077" marR="116916" marT="113905" marB="113905" anchor="ctr"/>
                </a:tc>
                <a:extLst>
                  <a:ext uri="{0D108BD9-81ED-4DB2-BD59-A6C34878D82A}">
                    <a16:rowId xmlns:a16="http://schemas.microsoft.com/office/drawing/2014/main" val="726799350"/>
                  </a:ext>
                </a:extLst>
              </a:tr>
              <a:tr h="628317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bg2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Personalizare</a:t>
                      </a:r>
                      <a:r>
                        <a:rPr lang="en-US" b="1" dirty="0">
                          <a:solidFill>
                            <a:schemeClr val="bg2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&amp; </a:t>
                      </a:r>
                      <a:r>
                        <a:rPr lang="en-US" b="1" dirty="0" err="1">
                          <a:solidFill>
                            <a:schemeClr val="bg2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Interactivitate</a:t>
                      </a:r>
                      <a:endParaRPr lang="en-US" sz="1400" b="1" cap="none" spc="0" dirty="0">
                        <a:solidFill>
                          <a:schemeClr val="bg2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48077" marR="116916" marT="113905" marB="113905" anchor="ctr"/>
                </a:tc>
                <a:extLst>
                  <a:ext uri="{0D108BD9-81ED-4DB2-BD59-A6C34878D82A}">
                    <a16:rowId xmlns:a16="http://schemas.microsoft.com/office/drawing/2014/main" val="1676830838"/>
                  </a:ext>
                </a:extLst>
              </a:tr>
              <a:tr h="772696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bg2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Complexitate</a:t>
                      </a:r>
                      <a:r>
                        <a:rPr lang="en-US" b="1" dirty="0">
                          <a:solidFill>
                            <a:schemeClr val="bg2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&amp;  </a:t>
                      </a:r>
                      <a:r>
                        <a:rPr lang="en-US" b="1" dirty="0" err="1">
                          <a:solidFill>
                            <a:schemeClr val="bg2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implementare</a:t>
                      </a:r>
                      <a:endParaRPr lang="en-US" sz="1400" b="1" cap="none" spc="0" dirty="0">
                        <a:solidFill>
                          <a:schemeClr val="bg2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48077" marR="116916" marT="113905" marB="113905" anchor="ctr"/>
                </a:tc>
                <a:extLst>
                  <a:ext uri="{0D108BD9-81ED-4DB2-BD59-A6C34878D82A}">
                    <a16:rowId xmlns:a16="http://schemas.microsoft.com/office/drawing/2014/main" val="13467591"/>
                  </a:ext>
                </a:extLst>
              </a:tr>
              <a:tr h="628317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bg2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Reutilizare</a:t>
                      </a:r>
                      <a:r>
                        <a:rPr lang="en-US" b="1" dirty="0">
                          <a:solidFill>
                            <a:schemeClr val="bg2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&amp; </a:t>
                      </a:r>
                      <a:r>
                        <a:rPr lang="en-US" b="1" dirty="0" err="1">
                          <a:solidFill>
                            <a:schemeClr val="bg2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generalizare</a:t>
                      </a:r>
                      <a:endParaRPr lang="en-US" sz="1400" b="1" cap="none" spc="0" dirty="0">
                        <a:solidFill>
                          <a:schemeClr val="bg2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48077" marR="116916" marT="113905" marB="113905" anchor="ctr"/>
                </a:tc>
                <a:extLst>
                  <a:ext uri="{0D108BD9-81ED-4DB2-BD59-A6C34878D82A}">
                    <a16:rowId xmlns:a16="http://schemas.microsoft.com/office/drawing/2014/main" val="17340035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84F4D517-B032-C845-7250-71180A2B21B2}"/>
              </a:ext>
            </a:extLst>
          </p:cNvPr>
          <p:cNvSpPr txBox="1"/>
          <p:nvPr/>
        </p:nvSpPr>
        <p:spPr>
          <a:xfrm>
            <a:off x="3149568" y="1201316"/>
            <a:ext cx="1488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AI</a:t>
            </a:r>
            <a:r>
              <a:rPr lang="ro-RO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- </a:t>
            </a:r>
            <a:r>
              <a:rPr lang="en-US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GPT-4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6ADBB7-ABFD-B397-2916-F5FF6BA5018B}"/>
              </a:ext>
            </a:extLst>
          </p:cNvPr>
          <p:cNvSpPr txBox="1"/>
          <p:nvPr/>
        </p:nvSpPr>
        <p:spPr>
          <a:xfrm>
            <a:off x="3228525" y="1735424"/>
            <a:ext cx="15448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🔵🔵🔵🔵🔵 </a:t>
            </a:r>
            <a:r>
              <a:rPr lang="ro-RO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ridicată</a:t>
            </a:r>
            <a:endParaRPr lang="en-US" sz="1400" cap="none" spc="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23188B-811A-C50E-4C98-CA4D485EFDBD}"/>
              </a:ext>
            </a:extLst>
          </p:cNvPr>
          <p:cNvSpPr txBox="1"/>
          <p:nvPr/>
        </p:nvSpPr>
        <p:spPr>
          <a:xfrm>
            <a:off x="3134951" y="2409177"/>
            <a:ext cx="16156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🔵🔵🔵🔵🔵 r</a:t>
            </a:r>
            <a:r>
              <a:rPr lang="ro-RO" sz="1400" cap="none" spc="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idicată</a:t>
            </a:r>
            <a:endParaRPr lang="en-US" sz="1400" cap="none" spc="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C40CBE-4765-04DF-3EA1-FEBCE17502E6}"/>
              </a:ext>
            </a:extLst>
          </p:cNvPr>
          <p:cNvSpPr txBox="1"/>
          <p:nvPr/>
        </p:nvSpPr>
        <p:spPr>
          <a:xfrm>
            <a:off x="2929413" y="3035588"/>
            <a:ext cx="19673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🔵🔵🔵🔵🔵 </a:t>
            </a:r>
            <a:endParaRPr lang="ro-RO" sz="1400" cap="none" spc="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ro-RO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redusă</a:t>
            </a:r>
            <a:endParaRPr lang="en-US" sz="1400" cap="none" spc="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302E46-CC9D-40AC-422F-7AFD99B1C0E0}"/>
              </a:ext>
            </a:extLst>
          </p:cNvPr>
          <p:cNvSpPr txBox="1"/>
          <p:nvPr/>
        </p:nvSpPr>
        <p:spPr>
          <a:xfrm>
            <a:off x="3048345" y="3748400"/>
            <a:ext cx="1729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🔵🔵🔵🔵</a:t>
            </a:r>
            <a:endParaRPr lang="ro-RO" sz="1400" cap="none" spc="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o-RO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generalizabilă</a:t>
            </a:r>
            <a:endParaRPr lang="en-US" sz="1400" cap="none" spc="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FD3447-8D7E-332D-6746-9CED712BDC11}"/>
              </a:ext>
            </a:extLst>
          </p:cNvPr>
          <p:cNvSpPr txBox="1"/>
          <p:nvPr/>
        </p:nvSpPr>
        <p:spPr>
          <a:xfrm>
            <a:off x="6259738" y="1329247"/>
            <a:ext cx="21714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cap="none" spc="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Algoritm</a:t>
            </a:r>
            <a:r>
              <a:rPr lang="en-US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400" cap="none" spc="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clasic</a:t>
            </a:r>
            <a:r>
              <a:rPr lang="en-US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Python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7B55D0-85A2-1192-20E5-7D2157176F10}"/>
              </a:ext>
            </a:extLst>
          </p:cNvPr>
          <p:cNvSpPr txBox="1"/>
          <p:nvPr/>
        </p:nvSpPr>
        <p:spPr>
          <a:xfrm>
            <a:off x="6259738" y="1788346"/>
            <a:ext cx="21714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🔵🔵</a:t>
            </a:r>
            <a:endParaRPr lang="ro-RO" sz="1400" cap="none" spc="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ro-RO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limitată</a:t>
            </a:r>
            <a:endParaRPr lang="en-US" sz="1400" cap="none" spc="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BE0999-31AF-59A1-B3AD-50FCC8BA6D9D}"/>
              </a:ext>
            </a:extLst>
          </p:cNvPr>
          <p:cNvSpPr txBox="1"/>
          <p:nvPr/>
        </p:nvSpPr>
        <p:spPr>
          <a:xfrm>
            <a:off x="6259737" y="2416424"/>
            <a:ext cx="21786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🔵🔵</a:t>
            </a:r>
            <a:endParaRPr lang="ro-RO" sz="1400" cap="none" spc="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o-RO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redusă</a:t>
            </a:r>
            <a:endParaRPr lang="en-US" sz="1400" cap="none" spc="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367B3E-2258-C39C-D5BD-D0ECBF802847}"/>
              </a:ext>
            </a:extLst>
          </p:cNvPr>
          <p:cNvSpPr txBox="1"/>
          <p:nvPr/>
        </p:nvSpPr>
        <p:spPr>
          <a:xfrm>
            <a:off x="6273365" y="3032782"/>
            <a:ext cx="21714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🔵🔵</a:t>
            </a:r>
            <a:endParaRPr lang="ro-RO" sz="1400" cap="none" spc="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ro-RO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ridicată</a:t>
            </a:r>
            <a:endParaRPr lang="pt-BR" sz="1400" cap="none" spc="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05C88B-9F97-5450-A174-BE830FAB825F}"/>
              </a:ext>
            </a:extLst>
          </p:cNvPr>
          <p:cNvSpPr txBox="1"/>
          <p:nvPr/>
        </p:nvSpPr>
        <p:spPr>
          <a:xfrm>
            <a:off x="6273365" y="3673356"/>
            <a:ext cx="21786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🔵🔵</a:t>
            </a:r>
            <a:endParaRPr lang="ro-RO" sz="1400" cap="none" spc="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ro-RO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limitată</a:t>
            </a:r>
            <a:endParaRPr lang="en-US" sz="1400" cap="none" spc="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807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1A9A2C3-BCE7-EB34-1630-A779DE707232}"/>
              </a:ext>
            </a:extLst>
          </p:cNvPr>
          <p:cNvCxnSpPr>
            <a:cxnSpLocks/>
          </p:cNvCxnSpPr>
          <p:nvPr/>
        </p:nvCxnSpPr>
        <p:spPr>
          <a:xfrm flipV="1">
            <a:off x="454031" y="1779812"/>
            <a:ext cx="859" cy="76350"/>
          </a:xfrm>
          <a:prstGeom prst="line">
            <a:avLst/>
          </a:prstGeom>
          <a:ln w="25400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51DF38-FCE7-5D50-5F96-8578CE51EC28}"/>
              </a:ext>
            </a:extLst>
          </p:cNvPr>
          <p:cNvCxnSpPr>
            <a:cxnSpLocks/>
          </p:cNvCxnSpPr>
          <p:nvPr/>
        </p:nvCxnSpPr>
        <p:spPr>
          <a:xfrm flipV="1">
            <a:off x="2774463" y="1135240"/>
            <a:ext cx="859" cy="76350"/>
          </a:xfrm>
          <a:prstGeom prst="line">
            <a:avLst/>
          </a:prstGeom>
          <a:ln w="25400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D35FC2-CB5A-A74F-3552-9BEBFBDCB2FA}"/>
              </a:ext>
            </a:extLst>
          </p:cNvPr>
          <p:cNvCxnSpPr>
            <a:cxnSpLocks/>
          </p:cNvCxnSpPr>
          <p:nvPr/>
        </p:nvCxnSpPr>
        <p:spPr>
          <a:xfrm flipV="1">
            <a:off x="5094895" y="490668"/>
            <a:ext cx="859" cy="76350"/>
          </a:xfrm>
          <a:prstGeom prst="line">
            <a:avLst/>
          </a:prstGeom>
          <a:ln w="25400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B3D0475-746D-82BF-23CE-E20E9A3DD49C}"/>
              </a:ext>
            </a:extLst>
          </p:cNvPr>
          <p:cNvSpPr/>
          <p:nvPr/>
        </p:nvSpPr>
        <p:spPr>
          <a:xfrm>
            <a:off x="1792533" y="3607546"/>
            <a:ext cx="1530939" cy="344768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2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BCD69EA-3EF4-8FA4-BD27-13A07D55A6A4}"/>
              </a:ext>
            </a:extLst>
          </p:cNvPr>
          <p:cNvSpPr/>
          <p:nvPr/>
        </p:nvSpPr>
        <p:spPr>
          <a:xfrm>
            <a:off x="4112965" y="2959474"/>
            <a:ext cx="1530939" cy="344768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3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2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DEEF953-E4B7-C7F3-A355-AAC8493FF783}"/>
              </a:ext>
            </a:extLst>
          </p:cNvPr>
          <p:cNvSpPr/>
          <p:nvPr/>
        </p:nvSpPr>
        <p:spPr>
          <a:xfrm>
            <a:off x="6433397" y="2311402"/>
            <a:ext cx="1530939" cy="344768"/>
          </a:xfrm>
          <a:prstGeom prst="rect">
            <a:avLst/>
          </a:prstGeom>
          <a:solidFill>
            <a:schemeClr val="accent4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2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79E666-3DD9-F822-85E7-0D79BE567EAD}"/>
              </a:ext>
            </a:extLst>
          </p:cNvPr>
          <p:cNvSpPr txBox="1"/>
          <p:nvPr/>
        </p:nvSpPr>
        <p:spPr>
          <a:xfrm>
            <a:off x="563471" y="1625707"/>
            <a:ext cx="22101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Automatizarea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generării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orarului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universitar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eliminând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procesele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manuale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047097-0861-A287-88C3-E8B4C63E53C3}"/>
              </a:ext>
            </a:extLst>
          </p:cNvPr>
          <p:cNvSpPr txBox="1"/>
          <p:nvPr/>
        </p:nvSpPr>
        <p:spPr>
          <a:xfrm>
            <a:off x="2803200" y="895755"/>
            <a:ext cx="22335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Economie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semnificativă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timp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și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eliminarea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erorilor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umane</a:t>
            </a:r>
            <a:r>
              <a:rPr lang="ro-RO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validare automată a structurii și restricțiilor.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B0EFF71-036C-ADD0-031D-B346DFE37701}"/>
              </a:ext>
            </a:extLst>
          </p:cNvPr>
          <p:cNvSpPr txBox="1"/>
          <p:nvPr/>
        </p:nvSpPr>
        <p:spPr>
          <a:xfrm>
            <a:off x="5192477" y="596685"/>
            <a:ext cx="27718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Flexibilitate și adaptabilitate superioară prin soluția AI comparativ cu algoritmul clasic</a:t>
            </a:r>
            <a:r>
              <a:rPr lang="ro-RO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cu export rapid în PDF și Excel. 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C90D19-B6D9-160B-D88F-E1F31D1057C5}"/>
              </a:ext>
            </a:extLst>
          </p:cNvPr>
          <p:cNvSpPr txBox="1"/>
          <p:nvPr/>
        </p:nvSpPr>
        <p:spPr>
          <a:xfrm>
            <a:off x="878935" y="4207111"/>
            <a:ext cx="2214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Digitalizare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completă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 </a:t>
            </a:r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planificării</a:t>
            </a:r>
            <a:endParaRPr lang="ko-KR" altLang="en-US" sz="1600" b="1" dirty="0">
              <a:solidFill>
                <a:schemeClr val="bg2">
                  <a:lumMod val="75000"/>
                </a:schemeClr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6A9CB45-BE23-C6B3-2B5D-76D7DE654780}"/>
              </a:ext>
            </a:extLst>
          </p:cNvPr>
          <p:cNvSpPr txBox="1"/>
          <p:nvPr/>
        </p:nvSpPr>
        <p:spPr>
          <a:xfrm>
            <a:off x="4265021" y="4199608"/>
            <a:ext cx="1706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Reducere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timp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și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erori</a:t>
            </a:r>
            <a:endParaRPr lang="ko-KR" altLang="en-US" sz="1600" b="1" dirty="0">
              <a:solidFill>
                <a:schemeClr val="bg2">
                  <a:lumMod val="75000"/>
                </a:schemeClr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A0B119D-F2BA-2136-5647-1DE3DEE0A2F5}"/>
              </a:ext>
            </a:extLst>
          </p:cNvPr>
          <p:cNvSpPr txBox="1"/>
          <p:nvPr/>
        </p:nvSpPr>
        <p:spPr>
          <a:xfrm>
            <a:off x="6703017" y="3576237"/>
            <a:ext cx="1612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Avantajele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AI</a:t>
            </a:r>
            <a:endParaRPr lang="ko-KR" altLang="en-US" sz="1600" b="1" dirty="0">
              <a:solidFill>
                <a:schemeClr val="bg2">
                  <a:lumMod val="75000"/>
                </a:schemeClr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46" name="Arc 59">
            <a:extLst>
              <a:ext uri="{FF2B5EF4-FFF2-40B4-BE49-F238E27FC236}">
                <a16:creationId xmlns:a16="http://schemas.microsoft.com/office/drawing/2014/main" id="{2BE4B6C6-3EB1-18AC-6BFF-5B7A51CAB399}"/>
              </a:ext>
            </a:extLst>
          </p:cNvPr>
          <p:cNvSpPr/>
          <p:nvPr/>
        </p:nvSpPr>
        <p:spPr>
          <a:xfrm>
            <a:off x="2823324" y="3390203"/>
            <a:ext cx="2102231" cy="744131"/>
          </a:xfrm>
          <a:prstGeom prst="arc">
            <a:avLst>
              <a:gd name="adj1" fmla="val 20633190"/>
              <a:gd name="adj2" fmla="val 9870224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2"/>
              </a:solidFill>
            </a:endParaRPr>
          </a:p>
        </p:txBody>
      </p:sp>
      <p:sp>
        <p:nvSpPr>
          <p:cNvPr id="47" name="Arc 59">
            <a:extLst>
              <a:ext uri="{FF2B5EF4-FFF2-40B4-BE49-F238E27FC236}">
                <a16:creationId xmlns:a16="http://schemas.microsoft.com/office/drawing/2014/main" id="{F50D4D8C-4498-D0D4-AADE-02ACE00D6FF7}"/>
              </a:ext>
            </a:extLst>
          </p:cNvPr>
          <p:cNvSpPr/>
          <p:nvPr/>
        </p:nvSpPr>
        <p:spPr>
          <a:xfrm>
            <a:off x="5118353" y="2744138"/>
            <a:ext cx="2102231" cy="744131"/>
          </a:xfrm>
          <a:prstGeom prst="arc">
            <a:avLst>
              <a:gd name="adj1" fmla="val 20633190"/>
              <a:gd name="adj2" fmla="val 9870224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39A5FA-5279-07EE-F3B8-95F4D4FB4746}"/>
              </a:ext>
            </a:extLst>
          </p:cNvPr>
          <p:cNvSpPr txBox="1"/>
          <p:nvPr/>
        </p:nvSpPr>
        <p:spPr>
          <a:xfrm>
            <a:off x="1062623" y="229058"/>
            <a:ext cx="38629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ro-RO" altLang="en-US" sz="2400" b="1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7. Rezultate obținute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4B2314-A085-43DF-45D0-D68C189714A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87580" y="1934299"/>
            <a:ext cx="634676" cy="6221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42A5DC-4FF0-5AA3-2428-4629AE8A7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007" y="2477620"/>
            <a:ext cx="622102" cy="6221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A94BDA-BB40-0182-2A7F-99C5F5E51A0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74141" y="2982636"/>
            <a:ext cx="622102" cy="67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61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6">
            <a:extLst>
              <a:ext uri="{FF2B5EF4-FFF2-40B4-BE49-F238E27FC236}">
                <a16:creationId xmlns:a16="http://schemas.microsoft.com/office/drawing/2014/main" id="{C9EF98BB-7909-42CE-B8FD-0D9C81729DA6}"/>
              </a:ext>
            </a:extLst>
          </p:cNvPr>
          <p:cNvGrpSpPr/>
          <p:nvPr/>
        </p:nvGrpSpPr>
        <p:grpSpPr>
          <a:xfrm>
            <a:off x="7787405" y="257227"/>
            <a:ext cx="1207911" cy="1207911"/>
            <a:chOff x="1259632" y="1927684"/>
            <a:chExt cx="2005372" cy="2005372"/>
          </a:xfrm>
          <a:noFill/>
          <a:effectLst>
            <a:outerShdw blurRad="50800" dist="50800" dir="5400000" algn="ctr" rotWithShape="0">
              <a:schemeClr val="accent1"/>
            </a:outerShdw>
          </a:effectLst>
        </p:grpSpPr>
        <p:sp>
          <p:nvSpPr>
            <p:cNvPr id="6" name="Oval 13">
              <a:extLst>
                <a:ext uri="{FF2B5EF4-FFF2-40B4-BE49-F238E27FC236}">
                  <a16:creationId xmlns:a16="http://schemas.microsoft.com/office/drawing/2014/main" id="{BB3A1286-099A-4F36-AAA0-00C0401AF47F}"/>
                </a:ext>
              </a:extLst>
            </p:cNvPr>
            <p:cNvSpPr/>
            <p:nvPr/>
          </p:nvSpPr>
          <p:spPr>
            <a:xfrm>
              <a:off x="1541124" y="2209176"/>
              <a:ext cx="1442389" cy="1442389"/>
            </a:xfrm>
            <a:prstGeom prst="ellipse">
              <a:avLst/>
            </a:prstGeom>
            <a:grpFill/>
            <a:ln w="1270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14">
              <a:extLst>
                <a:ext uri="{FF2B5EF4-FFF2-40B4-BE49-F238E27FC236}">
                  <a16:creationId xmlns:a16="http://schemas.microsoft.com/office/drawing/2014/main" id="{0764372B-9DB8-417E-91E5-CB096DA25098}"/>
                </a:ext>
              </a:extLst>
            </p:cNvPr>
            <p:cNvSpPr/>
            <p:nvPr/>
          </p:nvSpPr>
          <p:spPr>
            <a:xfrm>
              <a:off x="1832924" y="2500976"/>
              <a:ext cx="858789" cy="858789"/>
            </a:xfrm>
            <a:prstGeom prst="ellipse">
              <a:avLst/>
            </a:prstGeom>
            <a:grpFill/>
            <a:ln w="1270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15">
              <a:extLst>
                <a:ext uri="{FF2B5EF4-FFF2-40B4-BE49-F238E27FC236}">
                  <a16:creationId xmlns:a16="http://schemas.microsoft.com/office/drawing/2014/main" id="{CC2E453C-CD9F-4F59-9E5B-8943310A4596}"/>
                </a:ext>
              </a:extLst>
            </p:cNvPr>
            <p:cNvSpPr/>
            <p:nvPr/>
          </p:nvSpPr>
          <p:spPr>
            <a:xfrm>
              <a:off x="1259632" y="1927684"/>
              <a:ext cx="2005372" cy="2005372"/>
            </a:xfrm>
            <a:prstGeom prst="ellipse">
              <a:avLst/>
            </a:prstGeom>
            <a:grpFill/>
            <a:ln w="12700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12">
            <a:extLst>
              <a:ext uri="{FF2B5EF4-FFF2-40B4-BE49-F238E27FC236}">
                <a16:creationId xmlns:a16="http://schemas.microsoft.com/office/drawing/2014/main" id="{D3F37F54-FC8D-4F7D-8D0F-9FD0019792C6}"/>
              </a:ext>
            </a:extLst>
          </p:cNvPr>
          <p:cNvGrpSpPr/>
          <p:nvPr/>
        </p:nvGrpSpPr>
        <p:grpSpPr>
          <a:xfrm>
            <a:off x="5474421" y="739329"/>
            <a:ext cx="3669577" cy="3983639"/>
            <a:chOff x="5652279" y="1700808"/>
            <a:chExt cx="2653092" cy="4176464"/>
          </a:xfrm>
          <a:effectLst>
            <a:outerShdw blurRad="50800" dist="50800" dir="5400000" algn="ctr" rotWithShape="0">
              <a:schemeClr val="accent1"/>
            </a:outerShdw>
          </a:effectLst>
        </p:grpSpPr>
        <p:sp>
          <p:nvSpPr>
            <p:cNvPr id="10" name="Flowchart: Process 9">
              <a:extLst>
                <a:ext uri="{FF2B5EF4-FFF2-40B4-BE49-F238E27FC236}">
                  <a16:creationId xmlns:a16="http://schemas.microsoft.com/office/drawing/2014/main" id="{D4187C75-C129-426D-BE8C-EF807BE588F2}"/>
                </a:ext>
              </a:extLst>
            </p:cNvPr>
            <p:cNvSpPr/>
            <p:nvPr/>
          </p:nvSpPr>
          <p:spPr>
            <a:xfrm rot="19958372">
              <a:off x="5652279" y="4911423"/>
              <a:ext cx="2653092" cy="646469"/>
            </a:xfrm>
            <a:prstGeom prst="flowChartProcess">
              <a:avLst/>
            </a:prstGeom>
            <a:gradFill>
              <a:gsLst>
                <a:gs pos="99000">
                  <a:srgbClr val="8A4FBD"/>
                </a:gs>
                <a:gs pos="0">
                  <a:schemeClr val="bg1">
                    <a:lumMod val="95000"/>
                  </a:schemeClr>
                </a:gs>
              </a:gsLst>
              <a:lin ang="10800000" scaled="1"/>
            </a:gradFill>
            <a:ln>
              <a:solidFill>
                <a:srgbClr val="7D3FAE"/>
              </a:solidFill>
            </a:ln>
            <a:effectLst>
              <a:glow>
                <a:schemeClr val="bg1">
                  <a:lumMod val="65000"/>
                  <a:alpha val="48000"/>
                </a:schemeClr>
              </a:glow>
              <a:softEdge rad="292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9694F3B8-C4E5-4E67-B4A4-B0D06A1E2067}"/>
                </a:ext>
              </a:extLst>
            </p:cNvPr>
            <p:cNvGrpSpPr/>
            <p:nvPr/>
          </p:nvGrpSpPr>
          <p:grpSpPr>
            <a:xfrm>
              <a:off x="5710368" y="1700808"/>
              <a:ext cx="2528707" cy="4176464"/>
              <a:chOff x="5710368" y="1700808"/>
              <a:chExt cx="2528707" cy="4176464"/>
            </a:xfrm>
          </p:grpSpPr>
          <p:sp>
            <p:nvSpPr>
              <p:cNvPr id="13" name="Up Arrow 3">
                <a:extLst>
                  <a:ext uri="{FF2B5EF4-FFF2-40B4-BE49-F238E27FC236}">
                    <a16:creationId xmlns:a16="http://schemas.microsoft.com/office/drawing/2014/main" id="{A11B1411-8FA4-4D5E-8B57-D137B44C3D3C}"/>
                  </a:ext>
                </a:extLst>
              </p:cNvPr>
              <p:cNvSpPr/>
              <p:nvPr/>
            </p:nvSpPr>
            <p:spPr>
              <a:xfrm>
                <a:off x="6870923" y="1700808"/>
                <a:ext cx="1368152" cy="2035274"/>
              </a:xfrm>
              <a:prstGeom prst="upArrow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7D3FAE"/>
                </a:solidFill>
              </a:ln>
              <a:effectLst>
                <a:outerShdw blurRad="50800" dist="50800" dir="5400000" algn="ctr" rotWithShape="0">
                  <a:schemeClr val="accent1"/>
                </a:outerShdw>
              </a:effectLst>
              <a:scene3d>
                <a:camera prst="orthographicFront">
                  <a:rot lat="20466618" lon="2567695" rev="2059885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Flowchart: Data 6">
                <a:extLst>
                  <a:ext uri="{FF2B5EF4-FFF2-40B4-BE49-F238E27FC236}">
                    <a16:creationId xmlns:a16="http://schemas.microsoft.com/office/drawing/2014/main" id="{16C98C62-3FD4-420D-BF0F-72099FAA9C22}"/>
                  </a:ext>
                </a:extLst>
              </p:cNvPr>
              <p:cNvSpPr/>
              <p:nvPr/>
            </p:nvSpPr>
            <p:spPr>
              <a:xfrm flipH="1">
                <a:off x="6592296" y="3500344"/>
                <a:ext cx="1030423" cy="154661"/>
              </a:xfrm>
              <a:custGeom>
                <a:avLst/>
                <a:gdLst>
                  <a:gd name="connsiteX0" fmla="*/ 0 w 10000"/>
                  <a:gd name="connsiteY0" fmla="*/ 10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8000 w 10000"/>
                  <a:gd name="connsiteY3" fmla="*/ 10000 h 10000"/>
                  <a:gd name="connsiteX4" fmla="*/ 0 w 10000"/>
                  <a:gd name="connsiteY4" fmla="*/ 10000 h 10000"/>
                  <a:gd name="connsiteX0" fmla="*/ 0 w 10000"/>
                  <a:gd name="connsiteY0" fmla="*/ 12315 h 12315"/>
                  <a:gd name="connsiteX1" fmla="*/ 2000 w 10000"/>
                  <a:gd name="connsiteY1" fmla="*/ 0 h 12315"/>
                  <a:gd name="connsiteX2" fmla="*/ 10000 w 10000"/>
                  <a:gd name="connsiteY2" fmla="*/ 2315 h 12315"/>
                  <a:gd name="connsiteX3" fmla="*/ 8000 w 10000"/>
                  <a:gd name="connsiteY3" fmla="*/ 12315 h 12315"/>
                  <a:gd name="connsiteX4" fmla="*/ 0 w 10000"/>
                  <a:gd name="connsiteY4" fmla="*/ 12315 h 12315"/>
                  <a:gd name="connsiteX0" fmla="*/ 0 w 10000"/>
                  <a:gd name="connsiteY0" fmla="*/ 16614 h 16614"/>
                  <a:gd name="connsiteX1" fmla="*/ 4728 w 10000"/>
                  <a:gd name="connsiteY1" fmla="*/ 0 h 16614"/>
                  <a:gd name="connsiteX2" fmla="*/ 10000 w 10000"/>
                  <a:gd name="connsiteY2" fmla="*/ 6614 h 16614"/>
                  <a:gd name="connsiteX3" fmla="*/ 8000 w 10000"/>
                  <a:gd name="connsiteY3" fmla="*/ 16614 h 16614"/>
                  <a:gd name="connsiteX4" fmla="*/ 0 w 10000"/>
                  <a:gd name="connsiteY4" fmla="*/ 16614 h 16614"/>
                  <a:gd name="connsiteX0" fmla="*/ 0 w 8016"/>
                  <a:gd name="connsiteY0" fmla="*/ 5370 h 16614"/>
                  <a:gd name="connsiteX1" fmla="*/ 2744 w 8016"/>
                  <a:gd name="connsiteY1" fmla="*/ 0 h 16614"/>
                  <a:gd name="connsiteX2" fmla="*/ 8016 w 8016"/>
                  <a:gd name="connsiteY2" fmla="*/ 6614 h 16614"/>
                  <a:gd name="connsiteX3" fmla="*/ 6016 w 8016"/>
                  <a:gd name="connsiteY3" fmla="*/ 16614 h 16614"/>
                  <a:gd name="connsiteX4" fmla="*/ 0 w 8016"/>
                  <a:gd name="connsiteY4" fmla="*/ 5370 h 16614"/>
                  <a:gd name="connsiteX0" fmla="*/ 0 w 9175"/>
                  <a:gd name="connsiteY0" fmla="*/ 3431 h 10199"/>
                  <a:gd name="connsiteX1" fmla="*/ 3423 w 9175"/>
                  <a:gd name="connsiteY1" fmla="*/ 199 h 10199"/>
                  <a:gd name="connsiteX2" fmla="*/ 9175 w 9175"/>
                  <a:gd name="connsiteY2" fmla="*/ 0 h 10199"/>
                  <a:gd name="connsiteX3" fmla="*/ 7505 w 9175"/>
                  <a:gd name="connsiteY3" fmla="*/ 10199 h 10199"/>
                  <a:gd name="connsiteX4" fmla="*/ 0 w 9175"/>
                  <a:gd name="connsiteY4" fmla="*/ 3431 h 10199"/>
                  <a:gd name="connsiteX0" fmla="*/ 0 w 10000"/>
                  <a:gd name="connsiteY0" fmla="*/ 3364 h 3364"/>
                  <a:gd name="connsiteX1" fmla="*/ 3731 w 10000"/>
                  <a:gd name="connsiteY1" fmla="*/ 195 h 3364"/>
                  <a:gd name="connsiteX2" fmla="*/ 10000 w 10000"/>
                  <a:gd name="connsiteY2" fmla="*/ 0 h 3364"/>
                  <a:gd name="connsiteX3" fmla="*/ 6831 w 10000"/>
                  <a:gd name="connsiteY3" fmla="*/ 3169 h 3364"/>
                  <a:gd name="connsiteX4" fmla="*/ 0 w 10000"/>
                  <a:gd name="connsiteY4" fmla="*/ 3364 h 3364"/>
                  <a:gd name="connsiteX0" fmla="*/ 0 w 10000"/>
                  <a:gd name="connsiteY0" fmla="*/ 11741 h 11741"/>
                  <a:gd name="connsiteX1" fmla="*/ 4068 w 10000"/>
                  <a:gd name="connsiteY1" fmla="*/ 0 h 11741"/>
                  <a:gd name="connsiteX2" fmla="*/ 10000 w 10000"/>
                  <a:gd name="connsiteY2" fmla="*/ 1741 h 11741"/>
                  <a:gd name="connsiteX3" fmla="*/ 6831 w 10000"/>
                  <a:gd name="connsiteY3" fmla="*/ 11161 h 11741"/>
                  <a:gd name="connsiteX4" fmla="*/ 0 w 10000"/>
                  <a:gd name="connsiteY4" fmla="*/ 11741 h 11741"/>
                  <a:gd name="connsiteX0" fmla="*/ 0 w 10000"/>
                  <a:gd name="connsiteY0" fmla="*/ 10000 h 10000"/>
                  <a:gd name="connsiteX1" fmla="*/ 4068 w 10000"/>
                  <a:gd name="connsiteY1" fmla="*/ 580 h 10000"/>
                  <a:gd name="connsiteX2" fmla="*/ 10000 w 10000"/>
                  <a:gd name="connsiteY2" fmla="*/ 0 h 10000"/>
                  <a:gd name="connsiteX3" fmla="*/ 6831 w 10000"/>
                  <a:gd name="connsiteY3" fmla="*/ 9420 h 10000"/>
                  <a:gd name="connsiteX4" fmla="*/ 0 w 10000"/>
                  <a:gd name="connsiteY4" fmla="*/ 10000 h 10000"/>
                  <a:gd name="connsiteX0" fmla="*/ 0 w 9830"/>
                  <a:gd name="connsiteY0" fmla="*/ 8685 h 9420"/>
                  <a:gd name="connsiteX1" fmla="*/ 3898 w 9830"/>
                  <a:gd name="connsiteY1" fmla="*/ 580 h 9420"/>
                  <a:gd name="connsiteX2" fmla="*/ 9830 w 9830"/>
                  <a:gd name="connsiteY2" fmla="*/ 0 h 9420"/>
                  <a:gd name="connsiteX3" fmla="*/ 6661 w 9830"/>
                  <a:gd name="connsiteY3" fmla="*/ 9420 h 9420"/>
                  <a:gd name="connsiteX4" fmla="*/ 0 w 9830"/>
                  <a:gd name="connsiteY4" fmla="*/ 8685 h 9420"/>
                  <a:gd name="connsiteX0" fmla="*/ 0 w 10000"/>
                  <a:gd name="connsiteY0" fmla="*/ 9220 h 10000"/>
                  <a:gd name="connsiteX1" fmla="*/ 3965 w 10000"/>
                  <a:gd name="connsiteY1" fmla="*/ 616 h 10000"/>
                  <a:gd name="connsiteX2" fmla="*/ 10000 w 10000"/>
                  <a:gd name="connsiteY2" fmla="*/ 0 h 10000"/>
                  <a:gd name="connsiteX3" fmla="*/ 6776 w 10000"/>
                  <a:gd name="connsiteY3" fmla="*/ 10000 h 10000"/>
                  <a:gd name="connsiteX4" fmla="*/ 0 w 10000"/>
                  <a:gd name="connsiteY4" fmla="*/ 9220 h 10000"/>
                  <a:gd name="connsiteX0" fmla="*/ 0 w 10000"/>
                  <a:gd name="connsiteY0" fmla="*/ 9499 h 10000"/>
                  <a:gd name="connsiteX1" fmla="*/ 3965 w 10000"/>
                  <a:gd name="connsiteY1" fmla="*/ 616 h 10000"/>
                  <a:gd name="connsiteX2" fmla="*/ 10000 w 10000"/>
                  <a:gd name="connsiteY2" fmla="*/ 0 h 10000"/>
                  <a:gd name="connsiteX3" fmla="*/ 6776 w 10000"/>
                  <a:gd name="connsiteY3" fmla="*/ 10000 h 10000"/>
                  <a:gd name="connsiteX4" fmla="*/ 0 w 10000"/>
                  <a:gd name="connsiteY4" fmla="*/ 9499 h 10000"/>
                  <a:gd name="connsiteX0" fmla="*/ 0 w 10000"/>
                  <a:gd name="connsiteY0" fmla="*/ 9499 h 10000"/>
                  <a:gd name="connsiteX1" fmla="*/ 4601 w 10000"/>
                  <a:gd name="connsiteY1" fmla="*/ 58 h 10000"/>
                  <a:gd name="connsiteX2" fmla="*/ 10000 w 10000"/>
                  <a:gd name="connsiteY2" fmla="*/ 0 h 10000"/>
                  <a:gd name="connsiteX3" fmla="*/ 6776 w 10000"/>
                  <a:gd name="connsiteY3" fmla="*/ 10000 h 10000"/>
                  <a:gd name="connsiteX4" fmla="*/ 0 w 10000"/>
                  <a:gd name="connsiteY4" fmla="*/ 9499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9499"/>
                    </a:moveTo>
                    <a:lnTo>
                      <a:pt x="4601" y="58"/>
                    </a:lnTo>
                    <a:lnTo>
                      <a:pt x="10000" y="0"/>
                    </a:lnTo>
                    <a:lnTo>
                      <a:pt x="6776" y="10000"/>
                    </a:lnTo>
                    <a:cubicBezTo>
                      <a:pt x="4517" y="9740"/>
                      <a:pt x="2403" y="9480"/>
                      <a:pt x="0" y="9499"/>
                    </a:cubicBezTo>
                    <a:close/>
                  </a:path>
                </a:pathLst>
              </a:custGeom>
              <a:gradFill>
                <a:gsLst>
                  <a:gs pos="99000">
                    <a:schemeClr val="accent4">
                      <a:lumMod val="48000"/>
                    </a:schemeClr>
                  </a:gs>
                  <a:gs pos="0">
                    <a:schemeClr val="accent4">
                      <a:lumMod val="90000"/>
                    </a:schemeClr>
                  </a:gs>
                </a:gsLst>
                <a:lin ang="10800000" scaled="1"/>
              </a:gradFill>
              <a:ln>
                <a:solidFill>
                  <a:srgbClr val="7D3FA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5">
                <a:extLst>
                  <a:ext uri="{FF2B5EF4-FFF2-40B4-BE49-F238E27FC236}">
                    <a16:creationId xmlns:a16="http://schemas.microsoft.com/office/drawing/2014/main" id="{CF9B6646-F53A-42A5-A09A-3A4CCCF2DED3}"/>
                  </a:ext>
                </a:extLst>
              </p:cNvPr>
              <p:cNvSpPr/>
              <p:nvPr/>
            </p:nvSpPr>
            <p:spPr>
              <a:xfrm>
                <a:off x="6372200" y="3429000"/>
                <a:ext cx="720080" cy="136815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7D3FAE"/>
                </a:solidFill>
              </a:ln>
              <a:effectLst>
                <a:outerShdw blurRad="50800" dist="50800" dir="5400000" algn="ctr" rotWithShape="0">
                  <a:schemeClr val="accent1"/>
                </a:outerShdw>
              </a:effectLst>
              <a:scene3d>
                <a:camera prst="orthographicFront">
                  <a:rot lat="20466618" lon="2567695" rev="2059885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lowchart: Data 6">
                <a:extLst>
                  <a:ext uri="{FF2B5EF4-FFF2-40B4-BE49-F238E27FC236}">
                    <a16:creationId xmlns:a16="http://schemas.microsoft.com/office/drawing/2014/main" id="{7BF97771-D5A8-4ADA-A0F0-71684CB89102}"/>
                  </a:ext>
                </a:extLst>
              </p:cNvPr>
              <p:cNvSpPr/>
              <p:nvPr/>
            </p:nvSpPr>
            <p:spPr>
              <a:xfrm flipH="1">
                <a:off x="5916298" y="4572715"/>
                <a:ext cx="954624" cy="164183"/>
              </a:xfrm>
              <a:custGeom>
                <a:avLst/>
                <a:gdLst>
                  <a:gd name="connsiteX0" fmla="*/ 0 w 10000"/>
                  <a:gd name="connsiteY0" fmla="*/ 10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8000 w 10000"/>
                  <a:gd name="connsiteY3" fmla="*/ 10000 h 10000"/>
                  <a:gd name="connsiteX4" fmla="*/ 0 w 10000"/>
                  <a:gd name="connsiteY4" fmla="*/ 10000 h 10000"/>
                  <a:gd name="connsiteX0" fmla="*/ 0 w 10000"/>
                  <a:gd name="connsiteY0" fmla="*/ 12315 h 12315"/>
                  <a:gd name="connsiteX1" fmla="*/ 2000 w 10000"/>
                  <a:gd name="connsiteY1" fmla="*/ 0 h 12315"/>
                  <a:gd name="connsiteX2" fmla="*/ 10000 w 10000"/>
                  <a:gd name="connsiteY2" fmla="*/ 2315 h 12315"/>
                  <a:gd name="connsiteX3" fmla="*/ 8000 w 10000"/>
                  <a:gd name="connsiteY3" fmla="*/ 12315 h 12315"/>
                  <a:gd name="connsiteX4" fmla="*/ 0 w 10000"/>
                  <a:gd name="connsiteY4" fmla="*/ 12315 h 12315"/>
                  <a:gd name="connsiteX0" fmla="*/ 0 w 10000"/>
                  <a:gd name="connsiteY0" fmla="*/ 16614 h 16614"/>
                  <a:gd name="connsiteX1" fmla="*/ 4728 w 10000"/>
                  <a:gd name="connsiteY1" fmla="*/ 0 h 16614"/>
                  <a:gd name="connsiteX2" fmla="*/ 10000 w 10000"/>
                  <a:gd name="connsiteY2" fmla="*/ 6614 h 16614"/>
                  <a:gd name="connsiteX3" fmla="*/ 8000 w 10000"/>
                  <a:gd name="connsiteY3" fmla="*/ 16614 h 16614"/>
                  <a:gd name="connsiteX4" fmla="*/ 0 w 10000"/>
                  <a:gd name="connsiteY4" fmla="*/ 16614 h 16614"/>
                  <a:gd name="connsiteX0" fmla="*/ 0 w 8016"/>
                  <a:gd name="connsiteY0" fmla="*/ 5370 h 16614"/>
                  <a:gd name="connsiteX1" fmla="*/ 2744 w 8016"/>
                  <a:gd name="connsiteY1" fmla="*/ 0 h 16614"/>
                  <a:gd name="connsiteX2" fmla="*/ 8016 w 8016"/>
                  <a:gd name="connsiteY2" fmla="*/ 6614 h 16614"/>
                  <a:gd name="connsiteX3" fmla="*/ 6016 w 8016"/>
                  <a:gd name="connsiteY3" fmla="*/ 16614 h 16614"/>
                  <a:gd name="connsiteX4" fmla="*/ 0 w 8016"/>
                  <a:gd name="connsiteY4" fmla="*/ 5370 h 16614"/>
                  <a:gd name="connsiteX0" fmla="*/ 0 w 9175"/>
                  <a:gd name="connsiteY0" fmla="*/ 3431 h 10199"/>
                  <a:gd name="connsiteX1" fmla="*/ 3423 w 9175"/>
                  <a:gd name="connsiteY1" fmla="*/ 199 h 10199"/>
                  <a:gd name="connsiteX2" fmla="*/ 9175 w 9175"/>
                  <a:gd name="connsiteY2" fmla="*/ 0 h 10199"/>
                  <a:gd name="connsiteX3" fmla="*/ 7505 w 9175"/>
                  <a:gd name="connsiteY3" fmla="*/ 10199 h 10199"/>
                  <a:gd name="connsiteX4" fmla="*/ 0 w 9175"/>
                  <a:gd name="connsiteY4" fmla="*/ 3431 h 10199"/>
                  <a:gd name="connsiteX0" fmla="*/ 0 w 10000"/>
                  <a:gd name="connsiteY0" fmla="*/ 3364 h 3364"/>
                  <a:gd name="connsiteX1" fmla="*/ 3731 w 10000"/>
                  <a:gd name="connsiteY1" fmla="*/ 195 h 3364"/>
                  <a:gd name="connsiteX2" fmla="*/ 10000 w 10000"/>
                  <a:gd name="connsiteY2" fmla="*/ 0 h 3364"/>
                  <a:gd name="connsiteX3" fmla="*/ 6831 w 10000"/>
                  <a:gd name="connsiteY3" fmla="*/ 3169 h 3364"/>
                  <a:gd name="connsiteX4" fmla="*/ 0 w 10000"/>
                  <a:gd name="connsiteY4" fmla="*/ 3364 h 3364"/>
                  <a:gd name="connsiteX0" fmla="*/ 0 w 10000"/>
                  <a:gd name="connsiteY0" fmla="*/ 11741 h 11741"/>
                  <a:gd name="connsiteX1" fmla="*/ 4068 w 10000"/>
                  <a:gd name="connsiteY1" fmla="*/ 0 h 11741"/>
                  <a:gd name="connsiteX2" fmla="*/ 10000 w 10000"/>
                  <a:gd name="connsiteY2" fmla="*/ 1741 h 11741"/>
                  <a:gd name="connsiteX3" fmla="*/ 6831 w 10000"/>
                  <a:gd name="connsiteY3" fmla="*/ 11161 h 11741"/>
                  <a:gd name="connsiteX4" fmla="*/ 0 w 10000"/>
                  <a:gd name="connsiteY4" fmla="*/ 11741 h 11741"/>
                  <a:gd name="connsiteX0" fmla="*/ 0 w 10000"/>
                  <a:gd name="connsiteY0" fmla="*/ 10000 h 10000"/>
                  <a:gd name="connsiteX1" fmla="*/ 4068 w 10000"/>
                  <a:gd name="connsiteY1" fmla="*/ 580 h 10000"/>
                  <a:gd name="connsiteX2" fmla="*/ 10000 w 10000"/>
                  <a:gd name="connsiteY2" fmla="*/ 0 h 10000"/>
                  <a:gd name="connsiteX3" fmla="*/ 6831 w 10000"/>
                  <a:gd name="connsiteY3" fmla="*/ 9420 h 10000"/>
                  <a:gd name="connsiteX4" fmla="*/ 0 w 10000"/>
                  <a:gd name="connsiteY4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10000"/>
                    </a:moveTo>
                    <a:lnTo>
                      <a:pt x="4068" y="580"/>
                    </a:lnTo>
                    <a:lnTo>
                      <a:pt x="10000" y="0"/>
                    </a:lnTo>
                    <a:lnTo>
                      <a:pt x="6831" y="9420"/>
                    </a:lnTo>
                    <a:lnTo>
                      <a:pt x="0" y="10000"/>
                    </a:lnTo>
                    <a:close/>
                  </a:path>
                </a:pathLst>
              </a:custGeom>
              <a:gradFill>
                <a:gsLst>
                  <a:gs pos="99000">
                    <a:schemeClr val="accent4">
                      <a:lumMod val="17000"/>
                    </a:schemeClr>
                  </a:gs>
                  <a:gs pos="0">
                    <a:schemeClr val="accent4">
                      <a:lumMod val="78000"/>
                    </a:schemeClr>
                  </a:gs>
                </a:gsLst>
                <a:lin ang="10800000" scaled="1"/>
              </a:gradFill>
              <a:ln>
                <a:solidFill>
                  <a:srgbClr val="7D3FA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8">
                <a:extLst>
                  <a:ext uri="{FF2B5EF4-FFF2-40B4-BE49-F238E27FC236}">
                    <a16:creationId xmlns:a16="http://schemas.microsoft.com/office/drawing/2014/main" id="{7E5083B1-2F21-4727-A1A6-3A9BC5D897F5}"/>
                  </a:ext>
                </a:extLst>
              </p:cNvPr>
              <p:cNvSpPr/>
              <p:nvPr/>
            </p:nvSpPr>
            <p:spPr>
              <a:xfrm>
                <a:off x="5710368" y="4509120"/>
                <a:ext cx="720080" cy="136815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7D3FAE"/>
                </a:solidFill>
              </a:ln>
              <a:effectLst>
                <a:outerShdw blurRad="50800" dist="50800" dir="5400000" algn="ctr" rotWithShape="0">
                  <a:schemeClr val="accent1"/>
                </a:outerShdw>
              </a:effectLst>
              <a:scene3d>
                <a:camera prst="orthographicFront">
                  <a:rot lat="20466618" lon="2567695" rev="2059885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18" name="Straight Connector 18">
            <a:extLst>
              <a:ext uri="{FF2B5EF4-FFF2-40B4-BE49-F238E27FC236}">
                <a16:creationId xmlns:a16="http://schemas.microsoft.com/office/drawing/2014/main" id="{7B6F3450-88B3-4D0F-917C-F79E6BE34DDB}"/>
              </a:ext>
            </a:extLst>
          </p:cNvPr>
          <p:cNvCxnSpPr>
            <a:cxnSpLocks/>
          </p:cNvCxnSpPr>
          <p:nvPr/>
        </p:nvCxnSpPr>
        <p:spPr>
          <a:xfrm flipV="1">
            <a:off x="1742066" y="1721346"/>
            <a:ext cx="5112000" cy="9524"/>
          </a:xfrm>
          <a:prstGeom prst="line">
            <a:avLst/>
          </a:prstGeom>
          <a:ln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22">
            <a:extLst>
              <a:ext uri="{FF2B5EF4-FFF2-40B4-BE49-F238E27FC236}">
                <a16:creationId xmlns:a16="http://schemas.microsoft.com/office/drawing/2014/main" id="{EFBAAB9F-689D-4B6F-B9B1-13FBF06AED87}"/>
              </a:ext>
            </a:extLst>
          </p:cNvPr>
          <p:cNvGrpSpPr/>
          <p:nvPr/>
        </p:nvGrpSpPr>
        <p:grpSpPr>
          <a:xfrm>
            <a:off x="1827043" y="736527"/>
            <a:ext cx="5124520" cy="835003"/>
            <a:chOff x="6368732" y="2011203"/>
            <a:chExt cx="2739773" cy="71677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576685F-89F2-43B4-835F-654AC5B34E70}"/>
                </a:ext>
              </a:extLst>
            </p:cNvPr>
            <p:cNvSpPr txBox="1"/>
            <p:nvPr/>
          </p:nvSpPr>
          <p:spPr>
            <a:xfrm>
              <a:off x="6368732" y="2278842"/>
              <a:ext cx="2736304" cy="449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ro-RO" altLang="en-US" i="0" u="none" strike="noStrike" cap="none" normalizeH="0" baseline="0" dirty="0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p</a:t>
              </a:r>
              <a:r>
                <a:rPr kumimoji="0" lang="en-US" altLang="en-US" i="0" u="none" strike="noStrike" cap="none" normalizeH="0" baseline="0" dirty="0" err="1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rofiluri</a:t>
              </a:r>
              <a:r>
                <a:rPr kumimoji="0" lang="en-US" altLang="en-US" i="0" u="none" strike="noStrike" cap="none" normalizeH="0" baseline="0" dirty="0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kumimoji="0" lang="en-US" altLang="en-US" i="0" u="none" strike="noStrike" cap="none" normalizeH="0" baseline="0" dirty="0" err="1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utilizatori</a:t>
              </a:r>
              <a:r>
                <a:rPr kumimoji="0" lang="en-US" altLang="en-US" i="0" u="none" strike="noStrike" cap="none" normalizeH="0" baseline="0" dirty="0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(admin, </a:t>
              </a:r>
              <a:r>
                <a:rPr kumimoji="0" lang="en-US" altLang="en-US" i="0" u="none" strike="noStrike" cap="none" normalizeH="0" baseline="0" dirty="0" err="1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profesor</a:t>
              </a:r>
              <a:r>
                <a:rPr kumimoji="0" lang="en-US" altLang="en-US" i="0" u="none" strike="noStrike" cap="none" normalizeH="0" baseline="0" dirty="0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, student)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US" altLang="en-US" i="0" u="none" strike="noStrike" cap="none" normalizeH="0" baseline="0" dirty="0" err="1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notificări</a:t>
              </a:r>
              <a:r>
                <a:rPr kumimoji="0" lang="en-US" altLang="en-US" i="0" u="none" strike="noStrike" cap="none" normalizeH="0" baseline="0" dirty="0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automate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76BB25B-5AC9-4D17-9CC7-8B45EAB64FE9}"/>
                </a:ext>
              </a:extLst>
            </p:cNvPr>
            <p:cNvSpPr txBox="1"/>
            <p:nvPr/>
          </p:nvSpPr>
          <p:spPr>
            <a:xfrm>
              <a:off x="6372201" y="2011203"/>
              <a:ext cx="2736304" cy="264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Extinderea</a:t>
              </a:r>
              <a:r>
                <a:rPr lang="en-US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b="1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funcționalităților</a:t>
              </a:r>
              <a:r>
                <a:rPr lang="en-US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b="1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aplicației</a:t>
              </a:r>
              <a:endParaRPr lang="ko-KR" altLang="en-US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22" name="Rectangle 26">
            <a:extLst>
              <a:ext uri="{FF2B5EF4-FFF2-40B4-BE49-F238E27FC236}">
                <a16:creationId xmlns:a16="http://schemas.microsoft.com/office/drawing/2014/main" id="{BD81A988-177A-4E3E-96A1-E62897F91560}"/>
              </a:ext>
            </a:extLst>
          </p:cNvPr>
          <p:cNvSpPr/>
          <p:nvPr/>
        </p:nvSpPr>
        <p:spPr>
          <a:xfrm>
            <a:off x="877971" y="876598"/>
            <a:ext cx="864096" cy="86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8">
            <a:extLst>
              <a:ext uri="{FF2B5EF4-FFF2-40B4-BE49-F238E27FC236}">
                <a16:creationId xmlns:a16="http://schemas.microsoft.com/office/drawing/2014/main" id="{64A9223E-FBC9-4121-9754-B2F5ED59252D}"/>
              </a:ext>
            </a:extLst>
          </p:cNvPr>
          <p:cNvCxnSpPr>
            <a:cxnSpLocks/>
          </p:cNvCxnSpPr>
          <p:nvPr/>
        </p:nvCxnSpPr>
        <p:spPr>
          <a:xfrm flipV="1">
            <a:off x="1390299" y="3067639"/>
            <a:ext cx="4451855" cy="19252"/>
          </a:xfrm>
          <a:prstGeom prst="line">
            <a:avLst/>
          </a:prstGeom>
          <a:ln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9">
            <a:extLst>
              <a:ext uri="{FF2B5EF4-FFF2-40B4-BE49-F238E27FC236}">
                <a16:creationId xmlns:a16="http://schemas.microsoft.com/office/drawing/2014/main" id="{B9D3BDC9-B781-4E18-B254-F486A7002DE0}"/>
              </a:ext>
            </a:extLst>
          </p:cNvPr>
          <p:cNvGrpSpPr/>
          <p:nvPr/>
        </p:nvGrpSpPr>
        <p:grpSpPr>
          <a:xfrm>
            <a:off x="1614948" y="2082819"/>
            <a:ext cx="4322303" cy="860437"/>
            <a:chOff x="6369394" y="2011203"/>
            <a:chExt cx="2739111" cy="73861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50866E-0F4B-40E2-8259-6053E0E9DD89}"/>
                </a:ext>
              </a:extLst>
            </p:cNvPr>
            <p:cNvSpPr txBox="1"/>
            <p:nvPr/>
          </p:nvSpPr>
          <p:spPr>
            <a:xfrm>
              <a:off x="6369394" y="2300675"/>
              <a:ext cx="2736304" cy="449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ro-RO" altLang="en-US" i="0" u="none" strike="noStrike" cap="none" normalizeH="0" baseline="0" dirty="0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t</a:t>
              </a:r>
              <a:r>
                <a:rPr kumimoji="0" lang="en-US" altLang="en-US" i="0" u="none" strike="noStrike" cap="none" normalizeH="0" baseline="0" dirty="0" err="1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estare</a:t>
              </a:r>
              <a:r>
                <a:rPr kumimoji="0" lang="en-US" altLang="en-US" i="0" u="none" strike="noStrike" cap="none" normalizeH="0" baseline="0" dirty="0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kumimoji="0" lang="en-US" altLang="en-US" i="0" u="none" strike="noStrike" cap="none" normalizeH="0" baseline="0" dirty="0" err="1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modele</a:t>
              </a:r>
              <a:r>
                <a:rPr kumimoji="0" lang="en-US" altLang="en-US" i="0" u="none" strike="noStrike" cap="none" normalizeH="0" baseline="0" dirty="0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AI locale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US" altLang="en-US" i="0" u="none" strike="noStrike" cap="none" normalizeH="0" baseline="0" dirty="0" err="1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generare</a:t>
              </a:r>
              <a:r>
                <a:rPr kumimoji="0" lang="en-US" altLang="en-US" i="0" u="none" strike="noStrike" cap="none" normalizeH="0" baseline="0" dirty="0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offline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260CC6-6193-4918-A39D-D4EC8CCCBA4C}"/>
                </a:ext>
              </a:extLst>
            </p:cNvPr>
            <p:cNvSpPr txBox="1"/>
            <p:nvPr/>
          </p:nvSpPr>
          <p:spPr>
            <a:xfrm>
              <a:off x="6372201" y="2011203"/>
              <a:ext cx="2736304" cy="264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Optimizare</a:t>
              </a:r>
              <a:r>
                <a:rPr lang="en-US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b="1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tehnică</a:t>
              </a:r>
              <a:r>
                <a:rPr lang="en-US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ro-RO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și</a:t>
              </a:r>
              <a:r>
                <a:rPr lang="en-US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AI</a:t>
              </a:r>
              <a:endParaRPr lang="ko-KR" altLang="en-US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27" name="Rectangle 32">
            <a:extLst>
              <a:ext uri="{FF2B5EF4-FFF2-40B4-BE49-F238E27FC236}">
                <a16:creationId xmlns:a16="http://schemas.microsoft.com/office/drawing/2014/main" id="{2F157EDF-832C-4BA5-8339-BEE4B10D7543}"/>
              </a:ext>
            </a:extLst>
          </p:cNvPr>
          <p:cNvSpPr/>
          <p:nvPr/>
        </p:nvSpPr>
        <p:spPr>
          <a:xfrm>
            <a:off x="562689" y="2222891"/>
            <a:ext cx="8640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33">
            <a:extLst>
              <a:ext uri="{FF2B5EF4-FFF2-40B4-BE49-F238E27FC236}">
                <a16:creationId xmlns:a16="http://schemas.microsoft.com/office/drawing/2014/main" id="{6CF04826-7D88-4718-91BC-B2F9BCEEF38B}"/>
              </a:ext>
            </a:extLst>
          </p:cNvPr>
          <p:cNvCxnSpPr>
            <a:cxnSpLocks/>
          </p:cNvCxnSpPr>
          <p:nvPr/>
        </p:nvCxnSpPr>
        <p:spPr>
          <a:xfrm flipV="1">
            <a:off x="97961" y="4434937"/>
            <a:ext cx="4399156" cy="9729"/>
          </a:xfrm>
          <a:prstGeom prst="line">
            <a:avLst/>
          </a:prstGeom>
          <a:ln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34">
            <a:extLst>
              <a:ext uri="{FF2B5EF4-FFF2-40B4-BE49-F238E27FC236}">
                <a16:creationId xmlns:a16="http://schemas.microsoft.com/office/drawing/2014/main" id="{C96CCA6F-57D9-4256-B1E0-6E4237647F04}"/>
              </a:ext>
            </a:extLst>
          </p:cNvPr>
          <p:cNvGrpSpPr/>
          <p:nvPr/>
        </p:nvGrpSpPr>
        <p:grpSpPr>
          <a:xfrm>
            <a:off x="1058764" y="3409505"/>
            <a:ext cx="3455141" cy="1103924"/>
            <a:chOff x="6372201" y="2011203"/>
            <a:chExt cx="2736304" cy="94762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1939AF-A87B-4C45-8E74-DFB096AB7375}"/>
                </a:ext>
              </a:extLst>
            </p:cNvPr>
            <p:cNvSpPr txBox="1"/>
            <p:nvPr/>
          </p:nvSpPr>
          <p:spPr>
            <a:xfrm>
              <a:off x="6372201" y="2324748"/>
              <a:ext cx="2736304" cy="634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orare</a:t>
              </a:r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pentru</a:t>
              </a:r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examene</a:t>
              </a:r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/ extra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aplicație</a:t>
              </a:r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Android / iOS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altLang="en-US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973CFBD-2766-4D47-AE0F-D7379F7DE512}"/>
                </a:ext>
              </a:extLst>
            </p:cNvPr>
            <p:cNvSpPr txBox="1"/>
            <p:nvPr/>
          </p:nvSpPr>
          <p:spPr>
            <a:xfrm>
              <a:off x="6372201" y="2011203"/>
              <a:ext cx="2736304" cy="2642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Adaptare</a:t>
              </a:r>
              <a:r>
                <a:rPr lang="en-US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ro-RO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și</a:t>
              </a:r>
              <a:r>
                <a:rPr lang="en-US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b="1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mobilitate</a:t>
              </a:r>
              <a:endParaRPr lang="ko-KR" altLang="en-US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32" name="Rectangle 37">
            <a:extLst>
              <a:ext uri="{FF2B5EF4-FFF2-40B4-BE49-F238E27FC236}">
                <a16:creationId xmlns:a16="http://schemas.microsoft.com/office/drawing/2014/main" id="{913145F9-34FA-48EA-A59F-B21618D59D3C}"/>
              </a:ext>
            </a:extLst>
          </p:cNvPr>
          <p:cNvSpPr/>
          <p:nvPr/>
        </p:nvSpPr>
        <p:spPr>
          <a:xfrm>
            <a:off x="97961" y="3550455"/>
            <a:ext cx="864000" cy="86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51617B-0478-B9F1-F242-55793FF7AC60}"/>
              </a:ext>
            </a:extLst>
          </p:cNvPr>
          <p:cNvSpPr txBox="1"/>
          <p:nvPr/>
        </p:nvSpPr>
        <p:spPr>
          <a:xfrm>
            <a:off x="3195149" y="59018"/>
            <a:ext cx="47192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altLang="en-US" sz="24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8. P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erspective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de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dezvoltare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5671947-AC6F-ED59-E92C-9A6B2522338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5208" y="902624"/>
            <a:ext cx="789622" cy="78962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A4EB5F3-E87A-FF7A-ED43-5748A098497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3373" y="2279315"/>
            <a:ext cx="729851" cy="72985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8C1CDC3-0624-221C-D99B-4AA229CDF12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1425" y="3550455"/>
            <a:ext cx="827764" cy="82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213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2ECD1-E656-0BD6-16DF-C17B4EF9B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19" y="3859902"/>
            <a:ext cx="7540801" cy="960070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Vă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mulțumesc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pentru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atenție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!</a:t>
            </a:r>
          </a:p>
        </p:txBody>
      </p:sp>
      <p:pic>
        <p:nvPicPr>
          <p:cNvPr id="9" name="Picture 8" descr="A cartoon character standing in front of a large screen&#10;&#10;AI-generated content may be incorrect.">
            <a:extLst>
              <a:ext uri="{FF2B5EF4-FFF2-40B4-BE49-F238E27FC236}">
                <a16:creationId xmlns:a16="http://schemas.microsoft.com/office/drawing/2014/main" id="{612E24D6-2962-A60A-50CC-29DFE1662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15161"/>
          <a:stretch/>
        </p:blipFill>
        <p:spPr>
          <a:xfrm>
            <a:off x="3995242" y="123986"/>
            <a:ext cx="5148758" cy="4368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57F06A-84E1-F139-CF22-1A74F92EC05B}"/>
              </a:ext>
            </a:extLst>
          </p:cNvPr>
          <p:cNvSpPr txBox="1"/>
          <p:nvPr/>
        </p:nvSpPr>
        <p:spPr>
          <a:xfrm>
            <a:off x="147234" y="945396"/>
            <a:ext cx="4424766" cy="2239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„Success is the sum of small efforts, repeated day in and day out.”</a:t>
            </a:r>
            <a:br>
              <a:rPr lang="en-US" sz="24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24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— </a:t>
            </a:r>
            <a:r>
              <a:rPr lang="en-US" sz="24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Robert Collier</a:t>
            </a:r>
            <a:endParaRPr lang="en-US" sz="240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970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A4A6870-0CD3-8F25-1598-43CDBDA6F7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2472613"/>
              </p:ext>
            </p:extLst>
          </p:nvPr>
        </p:nvGraphicFramePr>
        <p:xfrm>
          <a:off x="-497446" y="425199"/>
          <a:ext cx="6593446" cy="40401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748B10B-3902-ED56-9D05-9FABAE2AB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43" y="189519"/>
            <a:ext cx="2815680" cy="572700"/>
          </a:xfrm>
        </p:spPr>
        <p:txBody>
          <a:bodyPr/>
          <a:lstStyle/>
          <a:p>
            <a:r>
              <a:rPr lang="en-US" sz="2400" i="0" u="none" strike="noStrik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Structura</a:t>
            </a:r>
            <a:r>
              <a:rPr lang="en-US" sz="2400" i="0" u="none" strike="noStrik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i="0" u="none" strike="noStrik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lucrării</a:t>
            </a:r>
            <a:endParaRPr lang="en-US" sz="2400" dirty="0"/>
          </a:p>
        </p:txBody>
      </p:sp>
      <p:pic>
        <p:nvPicPr>
          <p:cNvPr id="4" name="Picture 3" descr="A person standing next to a person at a desk&#10;&#10;AI-generated content may be incorrect.">
            <a:extLst>
              <a:ext uri="{FF2B5EF4-FFF2-40B4-BE49-F238E27FC236}">
                <a16:creationId xmlns:a16="http://schemas.microsoft.com/office/drawing/2014/main" id="{2A26A251-3DDB-1DF3-07E7-BE3E38F2C0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9871" y="1099238"/>
            <a:ext cx="2945024" cy="29450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33708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903C40B-E1B9-4CA0-AB88-4D71D6A5F2B7}"/>
              </a:ext>
            </a:extLst>
          </p:cNvPr>
          <p:cNvGrpSpPr/>
          <p:nvPr/>
        </p:nvGrpSpPr>
        <p:grpSpPr>
          <a:xfrm>
            <a:off x="2986453" y="553932"/>
            <a:ext cx="1685515" cy="4334795"/>
            <a:chOff x="3736544" y="1720397"/>
            <a:chExt cx="1579250" cy="406150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9376356-9907-49A4-9B0B-9A75F630C22C}"/>
                </a:ext>
              </a:extLst>
            </p:cNvPr>
            <p:cNvGrpSpPr/>
            <p:nvPr/>
          </p:nvGrpSpPr>
          <p:grpSpPr>
            <a:xfrm>
              <a:off x="3736544" y="2724048"/>
              <a:ext cx="1579250" cy="1050552"/>
              <a:chOff x="3040927" y="2691643"/>
              <a:chExt cx="2345158" cy="1560051"/>
            </a:xfrm>
          </p:grpSpPr>
          <p:sp>
            <p:nvSpPr>
              <p:cNvPr id="22" name="Flowchart: Decision 21">
                <a:extLst>
                  <a:ext uri="{FF2B5EF4-FFF2-40B4-BE49-F238E27FC236}">
                    <a16:creationId xmlns:a16="http://schemas.microsoft.com/office/drawing/2014/main" id="{7628FC7C-F398-4692-9B7E-A1683197E411}"/>
                  </a:ext>
                </a:extLst>
              </p:cNvPr>
              <p:cNvSpPr/>
              <p:nvPr/>
            </p:nvSpPr>
            <p:spPr>
              <a:xfrm rot="2011191">
                <a:off x="3040927" y="2708397"/>
                <a:ext cx="1228464" cy="823071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3" name="Flowchart: Decision 22">
                <a:extLst>
                  <a:ext uri="{FF2B5EF4-FFF2-40B4-BE49-F238E27FC236}">
                    <a16:creationId xmlns:a16="http://schemas.microsoft.com/office/drawing/2014/main" id="{BE2523FC-D116-43F7-ACDE-1B89764DED55}"/>
                  </a:ext>
                </a:extLst>
              </p:cNvPr>
              <p:cNvSpPr/>
              <p:nvPr/>
            </p:nvSpPr>
            <p:spPr>
              <a:xfrm rot="2011191">
                <a:off x="3351518" y="3428623"/>
                <a:ext cx="1228464" cy="823071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4" name="Flowchart: Decision 23">
                <a:extLst>
                  <a:ext uri="{FF2B5EF4-FFF2-40B4-BE49-F238E27FC236}">
                    <a16:creationId xmlns:a16="http://schemas.microsoft.com/office/drawing/2014/main" id="{ECC77CFD-7D39-4E9C-B526-7CC70F45281C}"/>
                  </a:ext>
                </a:extLst>
              </p:cNvPr>
              <p:cNvSpPr/>
              <p:nvPr/>
            </p:nvSpPr>
            <p:spPr>
              <a:xfrm rot="2011191">
                <a:off x="3831275" y="2691643"/>
                <a:ext cx="1228464" cy="823071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5" name="Flowchart: Decision 24">
                <a:extLst>
                  <a:ext uri="{FF2B5EF4-FFF2-40B4-BE49-F238E27FC236}">
                    <a16:creationId xmlns:a16="http://schemas.microsoft.com/office/drawing/2014/main" id="{989DB3E8-0A5B-4141-870B-ECED6813B0EE}"/>
                  </a:ext>
                </a:extLst>
              </p:cNvPr>
              <p:cNvSpPr/>
              <p:nvPr/>
            </p:nvSpPr>
            <p:spPr>
              <a:xfrm rot="2011191">
                <a:off x="4157621" y="3417440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957BED3-2E15-46E2-B8D6-989364DEED6F}"/>
                </a:ext>
              </a:extLst>
            </p:cNvPr>
            <p:cNvGrpSpPr/>
            <p:nvPr/>
          </p:nvGrpSpPr>
          <p:grpSpPr>
            <a:xfrm flipH="1">
              <a:off x="3736544" y="1720397"/>
              <a:ext cx="1564483" cy="1043162"/>
              <a:chOff x="4572358" y="1979116"/>
              <a:chExt cx="2323229" cy="1549077"/>
            </a:xfrm>
          </p:grpSpPr>
          <p:sp>
            <p:nvSpPr>
              <p:cNvPr id="18" name="Flowchart: Decision 17">
                <a:extLst>
                  <a:ext uri="{FF2B5EF4-FFF2-40B4-BE49-F238E27FC236}">
                    <a16:creationId xmlns:a16="http://schemas.microsoft.com/office/drawing/2014/main" id="{5B26C4B3-CB73-4B25-8886-42F6E8380A35}"/>
                  </a:ext>
                </a:extLst>
              </p:cNvPr>
              <p:cNvSpPr/>
              <p:nvPr/>
            </p:nvSpPr>
            <p:spPr>
              <a:xfrm rot="2011191">
                <a:off x="4572358" y="1984896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9" name="Flowchart: Decision 18">
                <a:extLst>
                  <a:ext uri="{FF2B5EF4-FFF2-40B4-BE49-F238E27FC236}">
                    <a16:creationId xmlns:a16="http://schemas.microsoft.com/office/drawing/2014/main" id="{9E942509-38F9-46B8-B738-CEE8A322AD7E}"/>
                  </a:ext>
                </a:extLst>
              </p:cNvPr>
              <p:cNvSpPr/>
              <p:nvPr/>
            </p:nvSpPr>
            <p:spPr>
              <a:xfrm rot="2011191">
                <a:off x="4875117" y="2705122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0" name="Flowchart: Decision 19">
                <a:extLst>
                  <a:ext uri="{FF2B5EF4-FFF2-40B4-BE49-F238E27FC236}">
                    <a16:creationId xmlns:a16="http://schemas.microsoft.com/office/drawing/2014/main" id="{B598D879-B146-4017-820D-3FE116697041}"/>
                  </a:ext>
                </a:extLst>
              </p:cNvPr>
              <p:cNvSpPr/>
              <p:nvPr/>
            </p:nvSpPr>
            <p:spPr>
              <a:xfrm rot="2011191">
                <a:off x="5359815" y="1979116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1" name="Flowchart: Decision 20">
                <a:extLst>
                  <a:ext uri="{FF2B5EF4-FFF2-40B4-BE49-F238E27FC236}">
                    <a16:creationId xmlns:a16="http://schemas.microsoft.com/office/drawing/2014/main" id="{BDD93F75-E20E-481A-8298-11EC3589671A}"/>
                  </a:ext>
                </a:extLst>
              </p:cNvPr>
              <p:cNvSpPr/>
              <p:nvPr/>
            </p:nvSpPr>
            <p:spPr>
              <a:xfrm rot="2011191">
                <a:off x="5667123" y="2705120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A951961-DBF8-4A43-AB48-1BEE0DE91F2E}"/>
                </a:ext>
              </a:extLst>
            </p:cNvPr>
            <p:cNvGrpSpPr/>
            <p:nvPr/>
          </p:nvGrpSpPr>
          <p:grpSpPr>
            <a:xfrm flipH="1">
              <a:off x="3736544" y="3735089"/>
              <a:ext cx="1564483" cy="1043162"/>
              <a:chOff x="4572358" y="1979116"/>
              <a:chExt cx="2323229" cy="1549077"/>
            </a:xfrm>
          </p:grpSpPr>
          <p:sp>
            <p:nvSpPr>
              <p:cNvPr id="14" name="Flowchart: Decision 13">
                <a:extLst>
                  <a:ext uri="{FF2B5EF4-FFF2-40B4-BE49-F238E27FC236}">
                    <a16:creationId xmlns:a16="http://schemas.microsoft.com/office/drawing/2014/main" id="{26E4D1EB-B62D-499E-9461-C479DF82CFD9}"/>
                  </a:ext>
                </a:extLst>
              </p:cNvPr>
              <p:cNvSpPr/>
              <p:nvPr/>
            </p:nvSpPr>
            <p:spPr>
              <a:xfrm rot="2011191">
                <a:off x="4572358" y="1984896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5" name="Flowchart: Decision 14">
                <a:extLst>
                  <a:ext uri="{FF2B5EF4-FFF2-40B4-BE49-F238E27FC236}">
                    <a16:creationId xmlns:a16="http://schemas.microsoft.com/office/drawing/2014/main" id="{2A65FC57-072E-4BB2-AD33-CC0FC31739F3}"/>
                  </a:ext>
                </a:extLst>
              </p:cNvPr>
              <p:cNvSpPr/>
              <p:nvPr/>
            </p:nvSpPr>
            <p:spPr>
              <a:xfrm rot="2011191">
                <a:off x="4875117" y="2705122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6" name="Flowchart: Decision 15">
                <a:extLst>
                  <a:ext uri="{FF2B5EF4-FFF2-40B4-BE49-F238E27FC236}">
                    <a16:creationId xmlns:a16="http://schemas.microsoft.com/office/drawing/2014/main" id="{AB51E0B7-1FAF-4A1A-83D8-E223D65A20CE}"/>
                  </a:ext>
                </a:extLst>
              </p:cNvPr>
              <p:cNvSpPr/>
              <p:nvPr/>
            </p:nvSpPr>
            <p:spPr>
              <a:xfrm rot="2011191">
                <a:off x="5359815" y="1979116"/>
                <a:ext cx="1228464" cy="823071"/>
              </a:xfrm>
              <a:prstGeom prst="flowChartDecisi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7" name="Flowchart: Decision 16">
                <a:extLst>
                  <a:ext uri="{FF2B5EF4-FFF2-40B4-BE49-F238E27FC236}">
                    <a16:creationId xmlns:a16="http://schemas.microsoft.com/office/drawing/2014/main" id="{C43D15A5-EF8E-47E8-A49E-3BAD7B9A0E51}"/>
                  </a:ext>
                </a:extLst>
              </p:cNvPr>
              <p:cNvSpPr/>
              <p:nvPr/>
            </p:nvSpPr>
            <p:spPr>
              <a:xfrm rot="2011191">
                <a:off x="5667123" y="2705120"/>
                <a:ext cx="1228464" cy="823071"/>
              </a:xfrm>
              <a:prstGeom prst="flowChartDecisi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63722D1-17E3-445B-A0E5-22384D96C4B4}"/>
                </a:ext>
              </a:extLst>
            </p:cNvPr>
            <p:cNvGrpSpPr/>
            <p:nvPr/>
          </p:nvGrpSpPr>
          <p:grpSpPr>
            <a:xfrm>
              <a:off x="3736544" y="4738739"/>
              <a:ext cx="1564483" cy="1043162"/>
              <a:chOff x="4572358" y="1979116"/>
              <a:chExt cx="2323229" cy="1549077"/>
            </a:xfrm>
          </p:grpSpPr>
          <p:sp>
            <p:nvSpPr>
              <p:cNvPr id="10" name="Flowchart: Decision 9">
                <a:extLst>
                  <a:ext uri="{FF2B5EF4-FFF2-40B4-BE49-F238E27FC236}">
                    <a16:creationId xmlns:a16="http://schemas.microsoft.com/office/drawing/2014/main" id="{23B4C5C6-96D1-44F5-8055-0370CE0147CD}"/>
                  </a:ext>
                </a:extLst>
              </p:cNvPr>
              <p:cNvSpPr/>
              <p:nvPr/>
            </p:nvSpPr>
            <p:spPr>
              <a:xfrm rot="2011191">
                <a:off x="4572358" y="1984896"/>
                <a:ext cx="1228464" cy="823071"/>
              </a:xfrm>
              <a:prstGeom prst="flowChartDecisi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1" name="Flowchart: Decision 10">
                <a:extLst>
                  <a:ext uri="{FF2B5EF4-FFF2-40B4-BE49-F238E27FC236}">
                    <a16:creationId xmlns:a16="http://schemas.microsoft.com/office/drawing/2014/main" id="{1709B107-1ADA-41A7-A242-ECD24D1D4B4D}"/>
                  </a:ext>
                </a:extLst>
              </p:cNvPr>
              <p:cNvSpPr/>
              <p:nvPr/>
            </p:nvSpPr>
            <p:spPr>
              <a:xfrm rot="2011191">
                <a:off x="4875117" y="2705122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2" name="Flowchart: Decision 11">
                <a:extLst>
                  <a:ext uri="{FF2B5EF4-FFF2-40B4-BE49-F238E27FC236}">
                    <a16:creationId xmlns:a16="http://schemas.microsoft.com/office/drawing/2014/main" id="{DA82BA05-DAC1-45B3-A394-0AFB4C841BA3}"/>
                  </a:ext>
                </a:extLst>
              </p:cNvPr>
              <p:cNvSpPr/>
              <p:nvPr/>
            </p:nvSpPr>
            <p:spPr>
              <a:xfrm rot="2011191">
                <a:off x="5359815" y="1979116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3" name="Flowchart: Decision 12">
                <a:extLst>
                  <a:ext uri="{FF2B5EF4-FFF2-40B4-BE49-F238E27FC236}">
                    <a16:creationId xmlns:a16="http://schemas.microsoft.com/office/drawing/2014/main" id="{CB9C61CF-FE7E-4AF4-B1D4-DEC58A37DC7C}"/>
                  </a:ext>
                </a:extLst>
              </p:cNvPr>
              <p:cNvSpPr/>
              <p:nvPr/>
            </p:nvSpPr>
            <p:spPr>
              <a:xfrm rot="2011191">
                <a:off x="5667123" y="2705120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E7E5226-8323-40D7-A47E-D9DF35A5AFB2}"/>
              </a:ext>
            </a:extLst>
          </p:cNvPr>
          <p:cNvGrpSpPr/>
          <p:nvPr/>
        </p:nvGrpSpPr>
        <p:grpSpPr>
          <a:xfrm>
            <a:off x="4990392" y="678274"/>
            <a:ext cx="3215353" cy="1075150"/>
            <a:chOff x="3017859" y="4283314"/>
            <a:chExt cx="1886852" cy="60732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DC2C0FC-02A1-4F33-B84A-B1E764412815}"/>
                </a:ext>
              </a:extLst>
            </p:cNvPr>
            <p:cNvSpPr txBox="1"/>
            <p:nvPr/>
          </p:nvSpPr>
          <p:spPr>
            <a:xfrm>
              <a:off x="3017859" y="4560313"/>
              <a:ext cx="1886852" cy="330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39700" indent="0">
                <a:spcAft>
                  <a:spcPts val="600"/>
                </a:spcAft>
                <a:buNone/>
              </a:pPr>
              <a:r>
                <a:rPr lang="it-IT" sz="1600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Integrarea unei soluții AI comparativ cu un algoritm clasic</a:t>
              </a:r>
              <a:endPara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D818B2-F9AB-4225-A3EB-3B6FE5809533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198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Cum?</a:t>
              </a:r>
              <a:endParaRPr lang="en-US" sz="12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IBM Plex Mono"/>
                <a:sym typeface="IBM Plex Mono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43BD0E8-2682-4A4F-A211-E08922A02A82}"/>
              </a:ext>
            </a:extLst>
          </p:cNvPr>
          <p:cNvGrpSpPr/>
          <p:nvPr/>
        </p:nvGrpSpPr>
        <p:grpSpPr>
          <a:xfrm>
            <a:off x="4969127" y="2838511"/>
            <a:ext cx="3188020" cy="1124836"/>
            <a:chOff x="3017859" y="4283314"/>
            <a:chExt cx="1886852" cy="57693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6580046-CCF2-4A84-A0CB-A7D626D39F01}"/>
                </a:ext>
              </a:extLst>
            </p:cNvPr>
            <p:cNvSpPr txBox="1"/>
            <p:nvPr/>
          </p:nvSpPr>
          <p:spPr>
            <a:xfrm>
              <a:off x="3017859" y="4560313"/>
              <a:ext cx="1886852" cy="299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39700" indent="0">
                <a:spcAft>
                  <a:spcPts val="600"/>
                </a:spcAft>
                <a:buNone/>
              </a:pPr>
              <a:r>
                <a:rPr lang="it-IT" sz="1600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Oferirea unei aplicații web moderne și </a:t>
              </a:r>
              <a:r>
                <a:rPr lang="ro-RO" sz="1600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adaptabilă</a:t>
              </a:r>
              <a:endPara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D9E098F-1441-4D9C-9BE0-FF3505CB5C05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180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Sub </a:t>
              </a:r>
              <a:r>
                <a:rPr lang="en-US" sz="1600" b="1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ce</a:t>
              </a:r>
              <a:r>
                <a:rPr lang="en-US" sz="1600" b="1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b="1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formă</a:t>
              </a:r>
              <a:r>
                <a:rPr lang="en-US" sz="1600" b="1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?</a:t>
              </a:r>
              <a:endParaRPr lang="en-US" sz="12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IBM Plex Mono"/>
                <a:sym typeface="IBM Plex Mono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2FE959B-63B3-48F9-834D-D42D9D133B8A}"/>
              </a:ext>
            </a:extLst>
          </p:cNvPr>
          <p:cNvGrpSpPr/>
          <p:nvPr/>
        </p:nvGrpSpPr>
        <p:grpSpPr>
          <a:xfrm>
            <a:off x="60240" y="1442561"/>
            <a:ext cx="2708799" cy="1198779"/>
            <a:chOff x="3017859" y="4283314"/>
            <a:chExt cx="1890849" cy="90287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D8318F2-ED14-4D17-95FE-2961352DA1C1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25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39700" indent="0" algn="r">
                <a:spcAft>
                  <a:spcPts val="600"/>
                </a:spcAft>
                <a:buNone/>
              </a:pPr>
              <a:r>
                <a:rPr lang="en-US" sz="1600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Automatizarea</a:t>
              </a:r>
              <a:r>
                <a:rPr lang="en-US" sz="1600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procesului</a:t>
              </a:r>
              <a:r>
                <a:rPr lang="en-US" sz="1600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de </a:t>
              </a:r>
              <a:r>
                <a:rPr lang="en-US" sz="1600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generare</a:t>
              </a:r>
              <a:r>
                <a:rPr lang="en-US" sz="1600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a </a:t>
              </a:r>
              <a:r>
                <a:rPr lang="en-US" sz="1600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orarului</a:t>
              </a:r>
              <a:r>
                <a:rPr lang="en-US" sz="1600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universitar</a:t>
              </a:r>
              <a:endPara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9D75F56-0D61-4FC3-B11A-5DCBDF1C1549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64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Pentru</a:t>
              </a:r>
              <a:r>
                <a:rPr lang="en-US" sz="1600" b="1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b="1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ce</a:t>
              </a:r>
              <a:r>
                <a:rPr lang="en-US" sz="1600" b="1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?</a:t>
              </a:r>
              <a:endParaRPr lang="en-US" sz="12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IBM Plex Mono"/>
                <a:sym typeface="IBM Plex Mono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1D373CF-419B-40A0-B6C2-3E53C31D6CC3}"/>
              </a:ext>
            </a:extLst>
          </p:cNvPr>
          <p:cNvGrpSpPr/>
          <p:nvPr/>
        </p:nvGrpSpPr>
        <p:grpSpPr>
          <a:xfrm>
            <a:off x="152834" y="3565850"/>
            <a:ext cx="2519561" cy="1073439"/>
            <a:chOff x="3017859" y="4283314"/>
            <a:chExt cx="1890849" cy="70512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110900-EAD8-42D4-8276-1CC03F50E6CB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428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39700" indent="0" algn="r">
                <a:spcAft>
                  <a:spcPts val="600"/>
                </a:spcAft>
                <a:buNone/>
              </a:pPr>
              <a:r>
                <a:rPr lang="en-US" sz="1600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Reducerea</a:t>
              </a:r>
              <a:r>
                <a:rPr lang="en-US" sz="1600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timpului</a:t>
              </a:r>
              <a:r>
                <a:rPr lang="en-US" sz="1600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și</a:t>
              </a:r>
              <a:r>
                <a:rPr lang="en-US" sz="1600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a </a:t>
              </a:r>
              <a:r>
                <a:rPr lang="en-US" sz="1600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erorilor</a:t>
              </a:r>
              <a:r>
                <a:rPr lang="en-US" sz="1600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umane</a:t>
              </a:r>
              <a:r>
                <a:rPr lang="en-US" sz="1600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în</a:t>
              </a:r>
              <a:r>
                <a:rPr lang="en-US" sz="1600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planificare</a:t>
              </a:r>
              <a:endPara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48A1BD-E014-4400-909F-AE3AE7A497DA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181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De </a:t>
              </a:r>
              <a:r>
                <a:rPr lang="en-US" sz="1600" b="1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ce</a:t>
              </a:r>
              <a:r>
                <a:rPr lang="en-US" sz="1600" b="1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?</a:t>
              </a:r>
              <a:endParaRPr lang="en-US" sz="12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IBM Plex Mono"/>
                <a:sym typeface="IBM Plex Mono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6CDC463-426C-7BFD-BF66-2E27C18B5575}"/>
              </a:ext>
            </a:extLst>
          </p:cNvPr>
          <p:cNvSpPr txBox="1"/>
          <p:nvPr/>
        </p:nvSpPr>
        <p:spPr>
          <a:xfrm>
            <a:off x="4086790" y="52030"/>
            <a:ext cx="4566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o-RO" sz="24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Scopul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și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obiectivele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lucrării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04875F7-98C3-DA5B-3F93-1D9D6ADB39A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26045" y="2770125"/>
            <a:ext cx="730113" cy="720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BADFB45-F448-5996-A005-F7FE0B7C6B8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87926" y="619868"/>
            <a:ext cx="720219" cy="72021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FB8FBC4-1F71-85B4-9F30-A5A7279378A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106700" y="1808791"/>
            <a:ext cx="869223" cy="86922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88A20FF-ABFA-A332-DB3A-075A8A81E8D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234609" y="4038722"/>
            <a:ext cx="896302" cy="89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91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agon 6">
            <a:extLst>
              <a:ext uri="{FF2B5EF4-FFF2-40B4-BE49-F238E27FC236}">
                <a16:creationId xmlns:a16="http://schemas.microsoft.com/office/drawing/2014/main" id="{680E1409-2BDF-4030-8A5E-32D8CB36C26A}"/>
              </a:ext>
            </a:extLst>
          </p:cNvPr>
          <p:cNvSpPr/>
          <p:nvPr/>
        </p:nvSpPr>
        <p:spPr>
          <a:xfrm rot="19623142">
            <a:off x="5330234" y="906562"/>
            <a:ext cx="653546" cy="578924"/>
          </a:xfrm>
          <a:prstGeom prst="hexagon">
            <a:avLst>
              <a:gd name="adj" fmla="val 30244"/>
              <a:gd name="vf" fmla="val 11547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DB0F8FB2-A97D-47E0-9358-B30107B678B1}"/>
              </a:ext>
            </a:extLst>
          </p:cNvPr>
          <p:cNvSpPr/>
          <p:nvPr/>
        </p:nvSpPr>
        <p:spPr>
          <a:xfrm rot="19623142">
            <a:off x="3166217" y="1805789"/>
            <a:ext cx="611292" cy="482995"/>
          </a:xfrm>
          <a:prstGeom prst="hexagon">
            <a:avLst>
              <a:gd name="adj" fmla="val 31719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594E0F-8D16-4896-A8B3-D01A7DCC3500}"/>
              </a:ext>
            </a:extLst>
          </p:cNvPr>
          <p:cNvCxnSpPr>
            <a:cxnSpLocks/>
          </p:cNvCxnSpPr>
          <p:nvPr/>
        </p:nvCxnSpPr>
        <p:spPr>
          <a:xfrm>
            <a:off x="352327" y="2132155"/>
            <a:ext cx="2591551" cy="0"/>
          </a:xfrm>
          <a:prstGeom prst="line">
            <a:avLst/>
          </a:prstGeom>
          <a:ln>
            <a:solidFill>
              <a:schemeClr val="accent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Hexagon 14">
            <a:extLst>
              <a:ext uri="{FF2B5EF4-FFF2-40B4-BE49-F238E27FC236}">
                <a16:creationId xmlns:a16="http://schemas.microsoft.com/office/drawing/2014/main" id="{29F4FC44-EA66-4FB3-9EF7-E4FEFDC7554F}"/>
              </a:ext>
            </a:extLst>
          </p:cNvPr>
          <p:cNvSpPr/>
          <p:nvPr/>
        </p:nvSpPr>
        <p:spPr>
          <a:xfrm rot="19702009">
            <a:off x="5589159" y="2666457"/>
            <a:ext cx="678423" cy="544673"/>
          </a:xfrm>
          <a:prstGeom prst="hexagon">
            <a:avLst>
              <a:gd name="adj" fmla="val 30960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9196A22C-E5CC-415B-8EAB-183C4A585C00}"/>
              </a:ext>
            </a:extLst>
          </p:cNvPr>
          <p:cNvSpPr/>
          <p:nvPr/>
        </p:nvSpPr>
        <p:spPr>
          <a:xfrm rot="19747498">
            <a:off x="3126721" y="3156669"/>
            <a:ext cx="637321" cy="513165"/>
          </a:xfrm>
          <a:prstGeom prst="hexagon">
            <a:avLst>
              <a:gd name="adj" fmla="val 28809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A50E977-FA38-4AF2-B76C-BAD9D8260759}"/>
              </a:ext>
            </a:extLst>
          </p:cNvPr>
          <p:cNvGrpSpPr/>
          <p:nvPr/>
        </p:nvGrpSpPr>
        <p:grpSpPr>
          <a:xfrm>
            <a:off x="3972267" y="838117"/>
            <a:ext cx="1402743" cy="3758132"/>
            <a:chOff x="2411760" y="1109886"/>
            <a:chExt cx="1752575" cy="469537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478F434-7970-4BE9-A73C-819DFDC2A37A}"/>
                </a:ext>
              </a:extLst>
            </p:cNvPr>
            <p:cNvSpPr/>
            <p:nvPr/>
          </p:nvSpPr>
          <p:spPr>
            <a:xfrm>
              <a:off x="2411760" y="1109886"/>
              <a:ext cx="936104" cy="93610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  <a:scene3d>
              <a:camera prst="obliqueBottomRight">
                <a:rot lat="21299999" lon="0" rev="0"/>
              </a:camera>
              <a:lightRig rig="balanced" dir="t"/>
            </a:scene3d>
            <a:sp3d extrusionH="527050" prstMaterial="matte">
              <a:extrusionClr>
                <a:schemeClr val="accent5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04B34B1-69BB-438A-8E42-C0E05D7547B8}"/>
                </a:ext>
              </a:extLst>
            </p:cNvPr>
            <p:cNvSpPr/>
            <p:nvPr/>
          </p:nvSpPr>
          <p:spPr>
            <a:xfrm>
              <a:off x="3228231" y="2036465"/>
              <a:ext cx="936104" cy="93610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  <a:scene3d>
              <a:camera prst="obliqueBottomRight">
                <a:rot lat="21299999" lon="0" rev="0"/>
              </a:camera>
              <a:lightRig rig="balanced" dir="t"/>
            </a:scene3d>
            <a:sp3d extrusionH="457200" prstMaterial="matte">
              <a:extrusionClr>
                <a:schemeClr val="accent4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EB0A4FE-511F-40B0-990C-2D25F1CBC198}"/>
                </a:ext>
              </a:extLst>
            </p:cNvPr>
            <p:cNvSpPr/>
            <p:nvPr/>
          </p:nvSpPr>
          <p:spPr>
            <a:xfrm>
              <a:off x="2411760" y="2977902"/>
              <a:ext cx="936104" cy="93610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  <a:scene3d>
              <a:camera prst="obliqueBottomRight"/>
              <a:lightRig rig="balanced" dir="t"/>
            </a:scene3d>
            <a:sp3d extrusionH="508000" prstMaterial="matte">
              <a:extrusionClr>
                <a:schemeClr val="accent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FE9BFF2-7ACF-4452-9DB5-CDBC6A995F4F}"/>
                </a:ext>
              </a:extLst>
            </p:cNvPr>
            <p:cNvSpPr/>
            <p:nvPr/>
          </p:nvSpPr>
          <p:spPr>
            <a:xfrm>
              <a:off x="2411760" y="4869160"/>
              <a:ext cx="936104" cy="93610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  <a:scene3d>
              <a:camera prst="obliqueTopRight"/>
              <a:lightRig rig="balanced" dir="t"/>
            </a:scene3d>
            <a:sp3d extrusionH="558800" prstMaterial="matte"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7519012-E653-4F17-97E2-63C19A0AD8E7}"/>
                </a:ext>
              </a:extLst>
            </p:cNvPr>
            <p:cNvSpPr/>
            <p:nvPr/>
          </p:nvSpPr>
          <p:spPr>
            <a:xfrm>
              <a:off x="3228231" y="3933056"/>
              <a:ext cx="936104" cy="93610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  <a:scene3d>
              <a:camera prst="perspectiveLeft"/>
              <a:lightRig rig="balanced" dir="t"/>
            </a:scene3d>
            <a:sp3d extrusionH="508000" prstMaterial="matte">
              <a:extrusionClr>
                <a:schemeClr val="accent2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endParaRPr>
            </a:p>
          </p:txBody>
        </p:sp>
      </p:grpSp>
      <p:sp>
        <p:nvSpPr>
          <p:cNvPr id="29" name="Hexagon 28">
            <a:extLst>
              <a:ext uri="{FF2B5EF4-FFF2-40B4-BE49-F238E27FC236}">
                <a16:creationId xmlns:a16="http://schemas.microsoft.com/office/drawing/2014/main" id="{D7D3C59E-2726-4DFC-B460-20AEB61ACB97}"/>
              </a:ext>
            </a:extLst>
          </p:cNvPr>
          <p:cNvSpPr/>
          <p:nvPr/>
        </p:nvSpPr>
        <p:spPr>
          <a:xfrm rot="19623142">
            <a:off x="5312116" y="4155116"/>
            <a:ext cx="586366" cy="492432"/>
          </a:xfrm>
          <a:prstGeom prst="hexagon">
            <a:avLst>
              <a:gd name="adj" fmla="val 31328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A09B84-9D33-55C7-449C-79A05A1D7F8F}"/>
              </a:ext>
            </a:extLst>
          </p:cNvPr>
          <p:cNvSpPr txBox="1"/>
          <p:nvPr/>
        </p:nvSpPr>
        <p:spPr>
          <a:xfrm>
            <a:off x="304709" y="1750831"/>
            <a:ext cx="25136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Necesitate</a:t>
            </a:r>
            <a:r>
              <a:rPr lang="en-US" sz="16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automatizarea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planificării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academice</a:t>
            </a:r>
            <a:endParaRPr lang="en-US" sz="120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95481C1-460D-2E4E-5482-F5EC3D9CEDB4}"/>
              </a:ext>
            </a:extLst>
          </p:cNvPr>
          <p:cNvSpPr txBox="1"/>
          <p:nvPr/>
        </p:nvSpPr>
        <p:spPr>
          <a:xfrm>
            <a:off x="5829287" y="428088"/>
            <a:ext cx="245228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Problem</a:t>
            </a:r>
            <a:r>
              <a:rPr lang="ro-RO" sz="16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ă:</a:t>
            </a:r>
            <a:r>
              <a:rPr lang="en-US" sz="16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orare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realizate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manual</a:t>
            </a:r>
            <a:r>
              <a:rPr lang="ro-RO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au timp mare de realizare și erori frecvente </a:t>
            </a:r>
            <a:endParaRPr lang="en-US" sz="160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9720926-B171-F096-460F-8E68D780A184}"/>
              </a:ext>
            </a:extLst>
          </p:cNvPr>
          <p:cNvSpPr txBox="1"/>
          <p:nvPr/>
        </p:nvSpPr>
        <p:spPr>
          <a:xfrm>
            <a:off x="81319" y="3065743"/>
            <a:ext cx="25256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Soluție</a:t>
            </a:r>
            <a:r>
              <a:rPr lang="en-US" sz="16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o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aplicație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web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modernă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pentru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generarea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automată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orarului</a:t>
            </a:r>
            <a:endParaRPr lang="en-US" sz="120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75E1874-0FA6-E9FE-8C37-4AE76F8D07AA}"/>
              </a:ext>
            </a:extLst>
          </p:cNvPr>
          <p:cNvSpPr txBox="1"/>
          <p:nvPr/>
        </p:nvSpPr>
        <p:spPr>
          <a:xfrm>
            <a:off x="6098166" y="1728722"/>
            <a:ext cx="22761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Funcționalități</a:t>
            </a:r>
            <a:r>
              <a:rPr lang="en-US" sz="16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gestionare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completă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profesorilor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sălilor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grupelor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și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regulilor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academice</a:t>
            </a:r>
            <a:endParaRPr lang="en-US" sz="120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77E9696-3BA9-838B-03E6-BAC08C71B7C6}"/>
              </a:ext>
            </a:extLst>
          </p:cNvPr>
          <p:cNvSpPr txBox="1"/>
          <p:nvPr/>
        </p:nvSpPr>
        <p:spPr>
          <a:xfrm>
            <a:off x="5878854" y="3604266"/>
            <a:ext cx="180494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16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Comparație: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Generare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orar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cu AI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și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algoritm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clasic</a:t>
            </a:r>
            <a:endParaRPr lang="en-US" sz="160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C0EC692-BEA4-24BF-2D39-41967DD3B620}"/>
              </a:ext>
            </a:extLst>
          </p:cNvPr>
          <p:cNvSpPr txBox="1"/>
          <p:nvPr/>
        </p:nvSpPr>
        <p:spPr>
          <a:xfrm>
            <a:off x="-1048804" y="38237"/>
            <a:ext cx="63814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ro-RO" altLang="en-US" sz="2400" b="1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2.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Descrierea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aplicației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și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kumimoji="0" lang="ro-RO" altLang="en-US" sz="2400" b="1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problemei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abordate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6B996321-E22E-04E5-1241-1B1A0F99059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91658" y="1818244"/>
            <a:ext cx="370067" cy="370067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C41BE0F-AF36-CDEF-B8E0-3331D1235F1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80487" y="3117261"/>
            <a:ext cx="679738" cy="679738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C0788789-072B-6B5D-FF7B-5A289AAD6C1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60473" y="3222150"/>
            <a:ext cx="382202" cy="382202"/>
          </a:xfrm>
          <a:prstGeom prst="rect">
            <a:avLst/>
          </a:prstGeom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DEB8FEF-4181-B1B1-B732-13715C52D8C5}"/>
              </a:ext>
            </a:extLst>
          </p:cNvPr>
          <p:cNvCxnSpPr/>
          <p:nvPr/>
        </p:nvCxnSpPr>
        <p:spPr>
          <a:xfrm flipH="1">
            <a:off x="2183065" y="2420706"/>
            <a:ext cx="1384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232E6CA0-BC63-B445-8A26-37D99634902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68164" y="1653568"/>
            <a:ext cx="664443" cy="66444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C2BDAFEE-5104-C6FC-B1B4-14E04237D28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26496" y="887957"/>
            <a:ext cx="640790" cy="64079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8940238-DA83-BD5F-E9AD-F37E7B65964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84726" y="1023743"/>
            <a:ext cx="344561" cy="344561"/>
          </a:xfrm>
          <a:prstGeom prst="rect">
            <a:avLst/>
          </a:prstGeom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E31B0A8-0780-3B72-F908-691917ABE71D}"/>
              </a:ext>
            </a:extLst>
          </p:cNvPr>
          <p:cNvCxnSpPr>
            <a:cxnSpLocks/>
          </p:cNvCxnSpPr>
          <p:nvPr/>
        </p:nvCxnSpPr>
        <p:spPr>
          <a:xfrm>
            <a:off x="5802966" y="1528747"/>
            <a:ext cx="9401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BE48C56-3EFF-F356-DF77-9297F6E34114}"/>
              </a:ext>
            </a:extLst>
          </p:cNvPr>
          <p:cNvCxnSpPr>
            <a:cxnSpLocks/>
          </p:cNvCxnSpPr>
          <p:nvPr/>
        </p:nvCxnSpPr>
        <p:spPr>
          <a:xfrm flipV="1">
            <a:off x="6273039" y="3071855"/>
            <a:ext cx="736489" cy="7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BC7F0B3-B579-DC8E-7744-8D67D09B0202}"/>
              </a:ext>
            </a:extLst>
          </p:cNvPr>
          <p:cNvCxnSpPr>
            <a:cxnSpLocks/>
          </p:cNvCxnSpPr>
          <p:nvPr/>
        </p:nvCxnSpPr>
        <p:spPr>
          <a:xfrm flipH="1">
            <a:off x="2448732" y="3796999"/>
            <a:ext cx="9966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93AFB68-0B7E-78B8-7C52-3D58D322CFD6}"/>
              </a:ext>
            </a:extLst>
          </p:cNvPr>
          <p:cNvCxnSpPr/>
          <p:nvPr/>
        </p:nvCxnSpPr>
        <p:spPr>
          <a:xfrm>
            <a:off x="5809365" y="4798146"/>
            <a:ext cx="12025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DB3645C-F49C-556E-201F-FE6C4285E860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39028" y="3930873"/>
            <a:ext cx="505638" cy="5056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A2F4F5-493D-4A54-F24D-ABFC9A18AD10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13039" y="4203169"/>
            <a:ext cx="396326" cy="3963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6C3EFE-6D1E-3C79-F232-8B8F99028B9B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39028" y="2391580"/>
            <a:ext cx="573695" cy="5736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CA9EB-B2C5-C6E1-689C-9033BF24A229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47596" y="2776833"/>
            <a:ext cx="376884" cy="37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665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1">
            <a:extLst>
              <a:ext uri="{FF2B5EF4-FFF2-40B4-BE49-F238E27FC236}">
                <a16:creationId xmlns:a16="http://schemas.microsoft.com/office/drawing/2014/main" id="{E058CBE4-FD27-4CBA-B573-C582371D8623}"/>
              </a:ext>
            </a:extLst>
          </p:cNvPr>
          <p:cNvSpPr/>
          <p:nvPr/>
        </p:nvSpPr>
        <p:spPr>
          <a:xfrm>
            <a:off x="1" y="0"/>
            <a:ext cx="2841171" cy="514350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bg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4CF7126-969E-4563-A9D5-AC1E87A0A503}"/>
              </a:ext>
            </a:extLst>
          </p:cNvPr>
          <p:cNvGrpSpPr/>
          <p:nvPr/>
        </p:nvGrpSpPr>
        <p:grpSpPr>
          <a:xfrm>
            <a:off x="5403251" y="273169"/>
            <a:ext cx="1277845" cy="3915125"/>
            <a:chOff x="5287114" y="1124744"/>
            <a:chExt cx="1613972" cy="4392488"/>
          </a:xfrm>
          <a:solidFill>
            <a:schemeClr val="accent1"/>
          </a:solidFill>
          <a:effectLst>
            <a:outerShdw blurRad="50800" dist="38100" dir="5400000" algn="t" rotWithShape="0">
              <a:schemeClr val="accent1">
                <a:alpha val="40000"/>
              </a:schemeClr>
            </a:outerShdw>
          </a:effectLst>
        </p:grpSpPr>
        <p:sp>
          <p:nvSpPr>
            <p:cNvPr id="4" name="Frame 3">
              <a:extLst>
                <a:ext uri="{FF2B5EF4-FFF2-40B4-BE49-F238E27FC236}">
                  <a16:creationId xmlns:a16="http://schemas.microsoft.com/office/drawing/2014/main" id="{646B947A-4318-4C5B-9C4F-75166846BE60}"/>
                </a:ext>
              </a:extLst>
            </p:cNvPr>
            <p:cNvSpPr/>
            <p:nvPr/>
          </p:nvSpPr>
          <p:spPr>
            <a:xfrm>
              <a:off x="5287114" y="4365104"/>
              <a:ext cx="1589142" cy="1152128"/>
            </a:xfrm>
            <a:prstGeom prst="frame">
              <a:avLst>
                <a:gd name="adj1" fmla="val 9763"/>
              </a:avLst>
            </a:prstGeom>
            <a:grpFill/>
            <a:ln>
              <a:solidFill>
                <a:schemeClr val="accent1"/>
              </a:solidFill>
            </a:ln>
            <a:scene3d>
              <a:camera prst="isometricOffAxis2Top">
                <a:rot lat="18448671" lon="2370244" rev="18834421"/>
              </a:camera>
              <a:lightRig rig="sunrise" dir="t"/>
            </a:scene3d>
            <a:sp3d extrusionH="476250" contourW="12700">
              <a:extrusionClr>
                <a:schemeClr val="accent5"/>
              </a:extrusionClr>
              <a:contourClr>
                <a:schemeClr val="accent5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>
                <a:solidFill>
                  <a:schemeClr val="tx1"/>
                </a:solidFill>
              </a:endParaRPr>
            </a:p>
          </p:txBody>
        </p:sp>
        <p:sp>
          <p:nvSpPr>
            <p:cNvPr id="5" name="Frame 4">
              <a:extLst>
                <a:ext uri="{FF2B5EF4-FFF2-40B4-BE49-F238E27FC236}">
                  <a16:creationId xmlns:a16="http://schemas.microsoft.com/office/drawing/2014/main" id="{3F010BFD-FB9B-4793-A730-0EADC210A5F1}"/>
                </a:ext>
              </a:extLst>
            </p:cNvPr>
            <p:cNvSpPr/>
            <p:nvPr/>
          </p:nvSpPr>
          <p:spPr>
            <a:xfrm>
              <a:off x="5292080" y="3717032"/>
              <a:ext cx="1589142" cy="1152128"/>
            </a:xfrm>
            <a:prstGeom prst="frame">
              <a:avLst>
                <a:gd name="adj1" fmla="val 9763"/>
              </a:avLst>
            </a:prstGeom>
            <a:grpFill/>
            <a:ln>
              <a:solidFill>
                <a:schemeClr val="accent1"/>
              </a:solidFill>
            </a:ln>
            <a:scene3d>
              <a:camera prst="isometricOffAxis2Top">
                <a:rot lat="18448671" lon="2370244" rev="18834421"/>
              </a:camera>
              <a:lightRig rig="sunrise" dir="t"/>
            </a:scene3d>
            <a:sp3d extrusionH="476250" contourW="12700">
              <a:extrusionClr>
                <a:schemeClr val="accent6"/>
              </a:extrusionClr>
              <a:contourClr>
                <a:schemeClr val="accent6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 dirty="0">
                <a:solidFill>
                  <a:schemeClr val="tx1"/>
                </a:solidFill>
              </a:endParaRPr>
            </a:p>
          </p:txBody>
        </p:sp>
        <p:sp>
          <p:nvSpPr>
            <p:cNvPr id="6" name="Frame 5">
              <a:extLst>
                <a:ext uri="{FF2B5EF4-FFF2-40B4-BE49-F238E27FC236}">
                  <a16:creationId xmlns:a16="http://schemas.microsoft.com/office/drawing/2014/main" id="{69E25D4D-B5D0-49D1-9735-0A818758B94D}"/>
                </a:ext>
              </a:extLst>
            </p:cNvPr>
            <p:cNvSpPr/>
            <p:nvPr/>
          </p:nvSpPr>
          <p:spPr>
            <a:xfrm>
              <a:off x="5297046" y="3068960"/>
              <a:ext cx="1589142" cy="1152128"/>
            </a:xfrm>
            <a:prstGeom prst="frame">
              <a:avLst>
                <a:gd name="adj1" fmla="val 9763"/>
              </a:avLst>
            </a:prstGeom>
            <a:grpFill/>
            <a:ln>
              <a:solidFill>
                <a:schemeClr val="accent1"/>
              </a:solidFill>
            </a:ln>
            <a:scene3d>
              <a:camera prst="isometricOffAxis2Top">
                <a:rot lat="18448671" lon="2370244" rev="18834421"/>
              </a:camera>
              <a:lightRig rig="sunrise" dir="t"/>
            </a:scene3d>
            <a:sp3d extrusionH="476250" contourW="12700">
              <a:extrusionClr>
                <a:schemeClr val="accent1"/>
              </a:extrusionClr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>
                <a:solidFill>
                  <a:schemeClr val="tx1"/>
                </a:solidFill>
              </a:endParaRPr>
            </a:p>
          </p:txBody>
        </p:sp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7C55B586-90BA-4C0F-AE83-5DBA363BE86F}"/>
                </a:ext>
              </a:extLst>
            </p:cNvPr>
            <p:cNvSpPr/>
            <p:nvPr/>
          </p:nvSpPr>
          <p:spPr>
            <a:xfrm>
              <a:off x="5302012" y="2420888"/>
              <a:ext cx="1589142" cy="1152128"/>
            </a:xfrm>
            <a:prstGeom prst="frame">
              <a:avLst>
                <a:gd name="adj1" fmla="val 9763"/>
              </a:avLst>
            </a:prstGeom>
            <a:grpFill/>
            <a:ln>
              <a:solidFill>
                <a:schemeClr val="accent1"/>
              </a:solidFill>
            </a:ln>
            <a:scene3d>
              <a:camera prst="isometricOffAxis2Top">
                <a:rot lat="18448671" lon="2370244" rev="18834421"/>
              </a:camera>
              <a:lightRig rig="sunrise" dir="t"/>
            </a:scene3d>
            <a:sp3d extrusionH="476250" contourW="12700">
              <a:extrusionClr>
                <a:schemeClr val="accent2"/>
              </a:extrusionClr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>
                <a:solidFill>
                  <a:schemeClr val="tx1"/>
                </a:solidFill>
              </a:endParaRPr>
            </a:p>
          </p:txBody>
        </p:sp>
        <p:sp>
          <p:nvSpPr>
            <p:cNvPr id="8" name="Frame 7">
              <a:extLst>
                <a:ext uri="{FF2B5EF4-FFF2-40B4-BE49-F238E27FC236}">
                  <a16:creationId xmlns:a16="http://schemas.microsoft.com/office/drawing/2014/main" id="{BF7F6680-14AF-4DC3-8EEB-5CDB999C6012}"/>
                </a:ext>
              </a:extLst>
            </p:cNvPr>
            <p:cNvSpPr/>
            <p:nvPr/>
          </p:nvSpPr>
          <p:spPr>
            <a:xfrm>
              <a:off x="5306978" y="1772816"/>
              <a:ext cx="1589142" cy="1152128"/>
            </a:xfrm>
            <a:prstGeom prst="frame">
              <a:avLst>
                <a:gd name="adj1" fmla="val 9763"/>
              </a:avLst>
            </a:prstGeom>
            <a:grpFill/>
            <a:ln>
              <a:solidFill>
                <a:schemeClr val="accent1"/>
              </a:solidFill>
            </a:ln>
            <a:scene3d>
              <a:camera prst="isometricOffAxis2Top">
                <a:rot lat="18448671" lon="2370244" rev="18834421"/>
              </a:camera>
              <a:lightRig rig="sunrise" dir="t"/>
            </a:scene3d>
            <a:sp3d extrusionH="476250" contourW="12700">
              <a:extrusionClr>
                <a:schemeClr val="accent3"/>
              </a:extrusionClr>
              <a:contourClr>
                <a:schemeClr val="accent3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 dirty="0">
                <a:solidFill>
                  <a:schemeClr val="tx1"/>
                </a:solidFill>
              </a:endParaRPr>
            </a:p>
          </p:txBody>
        </p:sp>
        <p:sp>
          <p:nvSpPr>
            <p:cNvPr id="9" name="Frame 8">
              <a:extLst>
                <a:ext uri="{FF2B5EF4-FFF2-40B4-BE49-F238E27FC236}">
                  <a16:creationId xmlns:a16="http://schemas.microsoft.com/office/drawing/2014/main" id="{3AEA330B-9ED9-4D81-8742-6C91F14B35DA}"/>
                </a:ext>
              </a:extLst>
            </p:cNvPr>
            <p:cNvSpPr/>
            <p:nvPr/>
          </p:nvSpPr>
          <p:spPr>
            <a:xfrm>
              <a:off x="5311944" y="1124744"/>
              <a:ext cx="1589142" cy="1152128"/>
            </a:xfrm>
            <a:prstGeom prst="frame">
              <a:avLst>
                <a:gd name="adj1" fmla="val 9763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scene3d>
              <a:camera prst="isometricOffAxis2Top">
                <a:rot lat="18448671" lon="2370244" rev="18834421"/>
              </a:camera>
              <a:lightRig rig="sunrise" dir="t"/>
            </a:scene3d>
            <a:sp3d extrusionH="476250" contourW="12700">
              <a:extrusionClr>
                <a:schemeClr val="accent4"/>
              </a:extrusionClr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C8B8A15-1408-4F57-B2A5-5AFEBE7B284D}"/>
              </a:ext>
            </a:extLst>
          </p:cNvPr>
          <p:cNvSpPr txBox="1"/>
          <p:nvPr/>
        </p:nvSpPr>
        <p:spPr>
          <a:xfrm>
            <a:off x="5542497" y="1179691"/>
            <a:ext cx="697112" cy="307777"/>
          </a:xfrm>
          <a:prstGeom prst="rect">
            <a:avLst/>
          </a:prstGeom>
          <a:noFill/>
          <a:scene3d>
            <a:camera prst="orthographicFront">
              <a:rot lat="3000000" lon="1200000" rev="0"/>
            </a:camera>
            <a:lightRig rig="threePt" dir="t"/>
          </a:scene3d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CD7B9B-CF4D-4370-BA47-59AA42BF1EDE}"/>
              </a:ext>
            </a:extLst>
          </p:cNvPr>
          <p:cNvSpPr txBox="1"/>
          <p:nvPr/>
        </p:nvSpPr>
        <p:spPr>
          <a:xfrm>
            <a:off x="5542497" y="1712095"/>
            <a:ext cx="697112" cy="307777"/>
          </a:xfrm>
          <a:prstGeom prst="rect">
            <a:avLst/>
          </a:prstGeom>
          <a:noFill/>
          <a:scene3d>
            <a:camera prst="orthographicFront">
              <a:rot lat="3000000" lon="1200000" rev="0"/>
            </a:camera>
            <a:lightRig rig="threePt" dir="t"/>
          </a:scene3d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DB5D55-3B1B-4AD7-9B51-35198FABE520}"/>
              </a:ext>
            </a:extLst>
          </p:cNvPr>
          <p:cNvSpPr txBox="1"/>
          <p:nvPr/>
        </p:nvSpPr>
        <p:spPr>
          <a:xfrm>
            <a:off x="5542497" y="2244499"/>
            <a:ext cx="697112" cy="307777"/>
          </a:xfrm>
          <a:prstGeom prst="rect">
            <a:avLst/>
          </a:prstGeom>
          <a:noFill/>
          <a:scene3d>
            <a:camera prst="orthographicFront">
              <a:rot lat="3000000" lon="1200000" rev="0"/>
            </a:camera>
            <a:lightRig rig="threePt" dir="t"/>
          </a:scene3d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0EBAB2-F6F8-428A-ADD1-BF8652773CD4}"/>
              </a:ext>
            </a:extLst>
          </p:cNvPr>
          <p:cNvSpPr txBox="1"/>
          <p:nvPr/>
        </p:nvSpPr>
        <p:spPr>
          <a:xfrm>
            <a:off x="5542497" y="2776903"/>
            <a:ext cx="697112" cy="307777"/>
          </a:xfrm>
          <a:prstGeom prst="rect">
            <a:avLst/>
          </a:prstGeom>
          <a:noFill/>
          <a:scene3d>
            <a:camera prst="orthographicFront">
              <a:rot lat="3000000" lon="1200000" rev="0"/>
            </a:camera>
            <a:lightRig rig="threePt" dir="t"/>
          </a:scene3d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C372A-E30E-49DC-BEBD-339A5F780B23}"/>
              </a:ext>
            </a:extLst>
          </p:cNvPr>
          <p:cNvSpPr txBox="1"/>
          <p:nvPr/>
        </p:nvSpPr>
        <p:spPr>
          <a:xfrm>
            <a:off x="5542497" y="3309307"/>
            <a:ext cx="697112" cy="307777"/>
          </a:xfrm>
          <a:prstGeom prst="rect">
            <a:avLst/>
          </a:prstGeom>
          <a:noFill/>
          <a:scene3d>
            <a:camera prst="orthographicFront">
              <a:rot lat="3000000" lon="1200000" rev="0"/>
            </a:camera>
            <a:lightRig rig="threePt" dir="t"/>
          </a:scene3d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D863B1-6C90-4064-897E-6EFFD49E48A3}"/>
              </a:ext>
            </a:extLst>
          </p:cNvPr>
          <p:cNvSpPr txBox="1"/>
          <p:nvPr/>
        </p:nvSpPr>
        <p:spPr>
          <a:xfrm>
            <a:off x="5542497" y="3841712"/>
            <a:ext cx="697112" cy="307777"/>
          </a:xfrm>
          <a:prstGeom prst="rect">
            <a:avLst/>
          </a:prstGeom>
          <a:noFill/>
          <a:scene3d>
            <a:camera prst="orthographicFront">
              <a:rot lat="3000000" lon="1200000" rev="0"/>
            </a:camera>
            <a:lightRig rig="threePt" dir="t"/>
          </a:scene3d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06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7BB8688-4A50-41AD-91DA-FB0EA94D11F1}"/>
              </a:ext>
            </a:extLst>
          </p:cNvPr>
          <p:cNvGrpSpPr/>
          <p:nvPr/>
        </p:nvGrpSpPr>
        <p:grpSpPr>
          <a:xfrm>
            <a:off x="3064223" y="763427"/>
            <a:ext cx="2123521" cy="782310"/>
            <a:chOff x="5210294" y="837292"/>
            <a:chExt cx="1750034" cy="39040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5EEE85-917C-43AA-ADB8-F3D3DFFC2FAF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2457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ctr">
                <a:buNone/>
              </a:pP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React + Bootstrap (UI modern, responsive)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8B745FC-F08D-40A0-A2B3-6B507FF2E28A}"/>
                </a:ext>
              </a:extLst>
            </p:cNvPr>
            <p:cNvSpPr txBox="1"/>
            <p:nvPr/>
          </p:nvSpPr>
          <p:spPr>
            <a:xfrm>
              <a:off x="5218242" y="837292"/>
              <a:ext cx="1742086" cy="1228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🖥 </a:t>
              </a:r>
              <a:r>
                <a:rPr lang="en-US" sz="1600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Frontend:</a:t>
              </a:r>
              <a:endParaRPr lang="en-US" altLang="ko-KR" sz="16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1D4C098-0F98-40D0-B48B-FB288137A8D2}"/>
              </a:ext>
            </a:extLst>
          </p:cNvPr>
          <p:cNvGrpSpPr/>
          <p:nvPr/>
        </p:nvGrpSpPr>
        <p:grpSpPr>
          <a:xfrm>
            <a:off x="3064222" y="1940865"/>
            <a:ext cx="2123521" cy="1028530"/>
            <a:chOff x="5210294" y="837292"/>
            <a:chExt cx="1750034" cy="51327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D75EC06-E82C-4311-BA14-7959B5A85545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368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ctr">
                <a:buNone/>
              </a:pP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Flask (Python) — API REST </a:t>
              </a:r>
              <a:r>
                <a:rPr lang="en-US" sz="1600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pentru</a:t>
              </a: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logica</a:t>
              </a: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aplicației</a:t>
              </a:r>
              <a:endPara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913BFB-ACD3-4501-9111-FCD25815E466}"/>
                </a:ext>
              </a:extLst>
            </p:cNvPr>
            <p:cNvSpPr txBox="1"/>
            <p:nvPr/>
          </p:nvSpPr>
          <p:spPr>
            <a:xfrm>
              <a:off x="5218242" y="837292"/>
              <a:ext cx="1742086" cy="1228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🐍 </a:t>
              </a:r>
              <a:r>
                <a:rPr lang="en-US" sz="1600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Backend:</a:t>
              </a:r>
              <a:endParaRPr lang="en-US" altLang="ko-KR" sz="16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0022FB-A5C3-4989-B3EE-19BC4485CA6B}"/>
              </a:ext>
            </a:extLst>
          </p:cNvPr>
          <p:cNvGrpSpPr/>
          <p:nvPr/>
        </p:nvGrpSpPr>
        <p:grpSpPr>
          <a:xfrm>
            <a:off x="3073866" y="3309307"/>
            <a:ext cx="2123521" cy="1028530"/>
            <a:chOff x="5210294" y="837292"/>
            <a:chExt cx="1750034" cy="51327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F2D1A1A-C80B-4B23-9551-A8A4159420D8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368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ctr">
                <a:buNone/>
              </a:pP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MySQL — </a:t>
              </a:r>
              <a:r>
                <a:rPr lang="en-US" sz="1600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stocare</a:t>
              </a: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profesori</a:t>
              </a: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, </a:t>
              </a:r>
              <a:r>
                <a:rPr lang="en-US" sz="1600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săli</a:t>
              </a: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, </a:t>
              </a:r>
              <a:r>
                <a:rPr lang="en-US" sz="1600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grupe</a:t>
              </a: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, reguli, </a:t>
              </a:r>
              <a:r>
                <a:rPr lang="en-US" sz="1600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orare</a:t>
              </a:r>
              <a:endPara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BB8A510-BD72-41F1-984E-7619BAA232DE}"/>
                </a:ext>
              </a:extLst>
            </p:cNvPr>
            <p:cNvSpPr txBox="1"/>
            <p:nvPr/>
          </p:nvSpPr>
          <p:spPr>
            <a:xfrm>
              <a:off x="5218242" y="837292"/>
              <a:ext cx="1742086" cy="1228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🗄 </a:t>
              </a:r>
              <a:r>
                <a:rPr lang="en-US" sz="1600" b="1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Bază</a:t>
              </a:r>
              <a:r>
                <a:rPr lang="en-US" sz="1600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de date:</a:t>
              </a:r>
              <a:endParaRPr lang="en-US" altLang="ko-KR" sz="16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8C69BF-83BD-4E95-8D0F-22578FA45B6E}"/>
              </a:ext>
            </a:extLst>
          </p:cNvPr>
          <p:cNvGrpSpPr/>
          <p:nvPr/>
        </p:nvGrpSpPr>
        <p:grpSpPr>
          <a:xfrm>
            <a:off x="6911262" y="1216199"/>
            <a:ext cx="1982250" cy="536089"/>
            <a:chOff x="5210294" y="837292"/>
            <a:chExt cx="1750034" cy="26752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3137D9-AA1A-4668-AF09-1F35ECBCBB53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1228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OpenAI GPT-4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29AAB1B-24DE-456F-B0BB-F7DF692929B3}"/>
                </a:ext>
              </a:extLst>
            </p:cNvPr>
            <p:cNvSpPr txBox="1"/>
            <p:nvPr/>
          </p:nvSpPr>
          <p:spPr>
            <a:xfrm>
              <a:off x="5218242" y="837292"/>
              <a:ext cx="1742086" cy="1228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🤖 </a:t>
              </a:r>
              <a:r>
                <a:rPr lang="en-US" sz="1600" b="1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Generare</a:t>
              </a:r>
              <a:r>
                <a:rPr lang="en-US" sz="1600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b="1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orar</a:t>
              </a:r>
              <a:r>
                <a:rPr lang="ro-RO" sz="1600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AI: </a:t>
              </a:r>
              <a:endParaRPr lang="en-US" altLang="ko-KR" sz="16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BF9A79C-2F11-4969-B757-C7EC27FE8C44}"/>
              </a:ext>
            </a:extLst>
          </p:cNvPr>
          <p:cNvGrpSpPr/>
          <p:nvPr/>
        </p:nvGrpSpPr>
        <p:grpSpPr>
          <a:xfrm>
            <a:off x="6943926" y="2166589"/>
            <a:ext cx="1982250" cy="1003703"/>
            <a:chOff x="5218242" y="837292"/>
            <a:chExt cx="1750034" cy="50088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7E24C9-2BD2-47C2-AD85-8C0AB246D3E0}"/>
                </a:ext>
              </a:extLst>
            </p:cNvPr>
            <p:cNvSpPr txBox="1"/>
            <p:nvPr/>
          </p:nvSpPr>
          <p:spPr>
            <a:xfrm>
              <a:off x="5218242" y="1092432"/>
              <a:ext cx="1750034" cy="2457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algoritm</a:t>
              </a: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Python cu reguli </a:t>
              </a:r>
              <a:r>
                <a:rPr lang="en-US" sz="1600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proprii</a:t>
              </a:r>
              <a:endParaRPr lang="en-US" altLang="ko-KR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D8EBF26-62F7-462E-9359-86F0461217FE}"/>
                </a:ext>
              </a:extLst>
            </p:cNvPr>
            <p:cNvSpPr txBox="1"/>
            <p:nvPr/>
          </p:nvSpPr>
          <p:spPr>
            <a:xfrm>
              <a:off x="5218242" y="837292"/>
              <a:ext cx="1742086" cy="3686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🤖 </a:t>
              </a:r>
              <a:r>
                <a:rPr lang="en-US" sz="1600" b="1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Generare</a:t>
              </a:r>
              <a:r>
                <a:rPr lang="en-US" sz="1600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b="1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orar</a:t>
              </a:r>
              <a:r>
                <a:rPr lang="ro-RO" sz="1600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Clasic</a:t>
              </a: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: </a:t>
              </a:r>
              <a:endParaRPr lang="ro-RO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pPr algn="ctr"/>
              <a:endParaRPr lang="en-US" altLang="ko-KR" sz="16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25F28D3-2AC4-4580-B8F2-9A66FA7D691A}"/>
              </a:ext>
            </a:extLst>
          </p:cNvPr>
          <p:cNvGrpSpPr/>
          <p:nvPr/>
        </p:nvGrpSpPr>
        <p:grpSpPr>
          <a:xfrm>
            <a:off x="6911262" y="3431442"/>
            <a:ext cx="1982250" cy="1028529"/>
            <a:chOff x="5210294" y="837292"/>
            <a:chExt cx="1750034" cy="51327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B7339D5-F8CF-4510-92C1-BCC16D5B2BFB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368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PDF (</a:t>
              </a:r>
              <a:r>
                <a:rPr lang="en-US" sz="1600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ReportLab</a:t>
              </a: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, PyPDF2) </a:t>
              </a:r>
              <a:r>
                <a:rPr lang="en-US" sz="1600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și</a:t>
              </a: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Excel (</a:t>
              </a:r>
              <a:r>
                <a:rPr lang="en-US" sz="1600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xlsxwriter</a:t>
              </a: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B238DB6-EFDB-4B83-A915-DBCFE1F633CA}"/>
                </a:ext>
              </a:extLst>
            </p:cNvPr>
            <p:cNvSpPr txBox="1"/>
            <p:nvPr/>
          </p:nvSpPr>
          <p:spPr>
            <a:xfrm>
              <a:off x="5218242" y="837292"/>
              <a:ext cx="1742086" cy="1228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📈 </a:t>
              </a:r>
              <a:r>
                <a:rPr lang="en-US" sz="1600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Export:</a:t>
              </a:r>
              <a:endParaRPr lang="en-US" altLang="ko-KR" sz="16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34" name="Title 5">
            <a:extLst>
              <a:ext uri="{FF2B5EF4-FFF2-40B4-BE49-F238E27FC236}">
                <a16:creationId xmlns:a16="http://schemas.microsoft.com/office/drawing/2014/main" id="{2CCD5AA6-98A3-463B-A2EE-32AA0516F9A8}"/>
              </a:ext>
            </a:extLst>
          </p:cNvPr>
          <p:cNvSpPr txBox="1">
            <a:spLocks/>
          </p:cNvSpPr>
          <p:nvPr/>
        </p:nvSpPr>
        <p:spPr>
          <a:xfrm>
            <a:off x="171835" y="281643"/>
            <a:ext cx="2617762" cy="1949088"/>
          </a:xfrm>
          <a:prstGeom prst="rect">
            <a:avLst/>
          </a:prstGeom>
        </p:spPr>
        <p:txBody>
          <a:bodyPr vert="horz" wrap="square" lIns="0" tIns="189000" rIns="0" bIns="8100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0" lang="ro-RO" altLang="en-US" sz="2400" b="1" i="0" u="none" strike="noStrike" cap="none" normalizeH="0" baseline="0" dirty="0">
                <a:ln/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3. </a:t>
            </a:r>
            <a:r>
              <a:rPr kumimoji="0" lang="en-US" altLang="en-US" sz="2400" b="1" i="0" u="none" strike="noStrike" cap="none" normalizeH="0" baseline="0" dirty="0" err="1">
                <a:ln/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Tehnologii</a:t>
            </a:r>
            <a:r>
              <a:rPr kumimoji="0" lang="en-US" altLang="en-US" sz="2400" b="1" i="0" u="none" strike="noStrike" cap="none" normalizeH="0" baseline="0" dirty="0">
                <a:ln/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/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utilizate</a:t>
            </a:r>
            <a:r>
              <a:rPr kumimoji="0" lang="en-US" altLang="en-US" sz="2400" b="1" i="0" u="none" strike="noStrike" cap="none" normalizeH="0" baseline="0" dirty="0">
                <a:ln/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/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și</a:t>
            </a:r>
            <a:r>
              <a:rPr kumimoji="0" lang="en-US" altLang="en-US" sz="2400" b="1" i="0" u="none" strike="noStrike" cap="none" normalizeH="0" baseline="0" dirty="0">
                <a:ln/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/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metode</a:t>
            </a:r>
            <a:r>
              <a:rPr kumimoji="0" lang="en-US" altLang="en-US" sz="2400" b="1" i="0" u="none" strike="noStrike" cap="none" normalizeH="0" baseline="0" dirty="0">
                <a:ln/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de </a:t>
            </a:r>
            <a:r>
              <a:rPr kumimoji="0" lang="en-US" altLang="en-US" sz="2400" b="1" i="0" u="none" strike="noStrike" cap="none" normalizeH="0" baseline="0" dirty="0" err="1">
                <a:ln/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generare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0E9D43F-D1E6-A7AC-6A60-1299850119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46601" y="2613135"/>
            <a:ext cx="2111149" cy="211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6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D5DD142-11F7-4123-93E0-C2799FAE242E}"/>
              </a:ext>
            </a:extLst>
          </p:cNvPr>
          <p:cNvGrpSpPr/>
          <p:nvPr/>
        </p:nvGrpSpPr>
        <p:grpSpPr>
          <a:xfrm flipH="1">
            <a:off x="4402559" y="630999"/>
            <a:ext cx="3007844" cy="4262338"/>
            <a:chOff x="2698364" y="1806188"/>
            <a:chExt cx="3007844" cy="426233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A5A5402-A71F-4F17-96DC-7A9B1C6DD1EA}"/>
                </a:ext>
              </a:extLst>
            </p:cNvPr>
            <p:cNvSpPr/>
            <p:nvPr/>
          </p:nvSpPr>
          <p:spPr>
            <a:xfrm>
              <a:off x="4777708" y="1837100"/>
              <a:ext cx="928500" cy="891459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2"/>
                </a:solidFill>
                <a:cs typeface="Arial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B803F34-BCCB-4DBC-8D35-23A3E8CF7FC5}"/>
                </a:ext>
              </a:extLst>
            </p:cNvPr>
            <p:cNvSpPr/>
            <p:nvPr/>
          </p:nvSpPr>
          <p:spPr>
            <a:xfrm>
              <a:off x="4777708" y="2938384"/>
              <a:ext cx="928500" cy="891459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2"/>
                </a:solidFill>
                <a:cs typeface="Arial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B1EDA4-0E19-45CF-A155-A62DBCE5A1A5}"/>
                </a:ext>
              </a:extLst>
            </p:cNvPr>
            <p:cNvSpPr/>
            <p:nvPr/>
          </p:nvSpPr>
          <p:spPr>
            <a:xfrm>
              <a:off x="4777708" y="4039668"/>
              <a:ext cx="928500" cy="891459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2"/>
                </a:solidFill>
                <a:cs typeface="Arial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7DCCE70-02E9-4A99-9DEE-83C337B0AC84}"/>
                </a:ext>
              </a:extLst>
            </p:cNvPr>
            <p:cNvSpPr/>
            <p:nvPr/>
          </p:nvSpPr>
          <p:spPr>
            <a:xfrm>
              <a:off x="4777708" y="5140952"/>
              <a:ext cx="928500" cy="891459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1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2"/>
                </a:solidFill>
                <a:cs typeface="Arial" pitchFamily="34" charset="0"/>
              </a:endParaRPr>
            </a:p>
          </p:txBody>
        </p:sp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1D59E512-1B5B-4F26-923A-9A9BC6BFBEB9}"/>
                </a:ext>
              </a:extLst>
            </p:cNvPr>
            <p:cNvSpPr/>
            <p:nvPr/>
          </p:nvSpPr>
          <p:spPr>
            <a:xfrm>
              <a:off x="2700682" y="2907813"/>
              <a:ext cx="2056195" cy="1032243"/>
            </a:xfrm>
            <a:custGeom>
              <a:avLst/>
              <a:gdLst>
                <a:gd name="connsiteX0" fmla="*/ 1621972 w 1621972"/>
                <a:gd name="connsiteY0" fmla="*/ 0 h 925286"/>
                <a:gd name="connsiteX1" fmla="*/ 0 w 1621972"/>
                <a:gd name="connsiteY1" fmla="*/ 925286 h 925286"/>
                <a:gd name="connsiteX2" fmla="*/ 1621972 w 1621972"/>
                <a:gd name="connsiteY2" fmla="*/ 849086 h 925286"/>
                <a:gd name="connsiteX3" fmla="*/ 1621972 w 1621972"/>
                <a:gd name="connsiteY3" fmla="*/ 0 h 925286"/>
                <a:gd name="connsiteX0" fmla="*/ 1632858 w 1632858"/>
                <a:gd name="connsiteY0" fmla="*/ 0 h 957943"/>
                <a:gd name="connsiteX1" fmla="*/ 0 w 1632858"/>
                <a:gd name="connsiteY1" fmla="*/ 957943 h 957943"/>
                <a:gd name="connsiteX2" fmla="*/ 1621972 w 1632858"/>
                <a:gd name="connsiteY2" fmla="*/ 881743 h 957943"/>
                <a:gd name="connsiteX3" fmla="*/ 1632858 w 1632858"/>
                <a:gd name="connsiteY3" fmla="*/ 0 h 957943"/>
                <a:gd name="connsiteX0" fmla="*/ 1632858 w 1654629"/>
                <a:gd name="connsiteY0" fmla="*/ 0 h 957943"/>
                <a:gd name="connsiteX1" fmla="*/ 0 w 1654629"/>
                <a:gd name="connsiteY1" fmla="*/ 957943 h 957943"/>
                <a:gd name="connsiteX2" fmla="*/ 1654629 w 1654629"/>
                <a:gd name="connsiteY2" fmla="*/ 903515 h 957943"/>
                <a:gd name="connsiteX3" fmla="*/ 1632858 w 1654629"/>
                <a:gd name="connsiteY3" fmla="*/ 0 h 957943"/>
                <a:gd name="connsiteX0" fmla="*/ 1643743 w 1654629"/>
                <a:gd name="connsiteY0" fmla="*/ 0 h 979714"/>
                <a:gd name="connsiteX1" fmla="*/ 0 w 1654629"/>
                <a:gd name="connsiteY1" fmla="*/ 979714 h 979714"/>
                <a:gd name="connsiteX2" fmla="*/ 1654629 w 1654629"/>
                <a:gd name="connsiteY2" fmla="*/ 925286 h 979714"/>
                <a:gd name="connsiteX3" fmla="*/ 1643743 w 1654629"/>
                <a:gd name="connsiteY3" fmla="*/ 0 h 979714"/>
                <a:gd name="connsiteX0" fmla="*/ 1630212 w 1654629"/>
                <a:gd name="connsiteY0" fmla="*/ 0 h 947057"/>
                <a:gd name="connsiteX1" fmla="*/ 0 w 1654629"/>
                <a:gd name="connsiteY1" fmla="*/ 947057 h 947057"/>
                <a:gd name="connsiteX2" fmla="*/ 1654629 w 1654629"/>
                <a:gd name="connsiteY2" fmla="*/ 892629 h 947057"/>
                <a:gd name="connsiteX3" fmla="*/ 1630212 w 1654629"/>
                <a:gd name="connsiteY3" fmla="*/ 0 h 947057"/>
                <a:gd name="connsiteX0" fmla="*/ 1657273 w 1657273"/>
                <a:gd name="connsiteY0" fmla="*/ 0 h 968828"/>
                <a:gd name="connsiteX1" fmla="*/ 0 w 1657273"/>
                <a:gd name="connsiteY1" fmla="*/ 968828 h 968828"/>
                <a:gd name="connsiteX2" fmla="*/ 1654629 w 1657273"/>
                <a:gd name="connsiteY2" fmla="*/ 914400 h 968828"/>
                <a:gd name="connsiteX3" fmla="*/ 1657273 w 1657273"/>
                <a:gd name="connsiteY3" fmla="*/ 0 h 968828"/>
                <a:gd name="connsiteX0" fmla="*/ 1684334 w 1684334"/>
                <a:gd name="connsiteY0" fmla="*/ 0 h 990599"/>
                <a:gd name="connsiteX1" fmla="*/ 0 w 1684334"/>
                <a:gd name="connsiteY1" fmla="*/ 990599 h 990599"/>
                <a:gd name="connsiteX2" fmla="*/ 1654629 w 1684334"/>
                <a:gd name="connsiteY2" fmla="*/ 936171 h 990599"/>
                <a:gd name="connsiteX3" fmla="*/ 1684334 w 1684334"/>
                <a:gd name="connsiteY3" fmla="*/ 0 h 990599"/>
                <a:gd name="connsiteX0" fmla="*/ 1589618 w 1654636"/>
                <a:gd name="connsiteY0" fmla="*/ 0 h 947056"/>
                <a:gd name="connsiteX1" fmla="*/ 0 w 1654636"/>
                <a:gd name="connsiteY1" fmla="*/ 947056 h 947056"/>
                <a:gd name="connsiteX2" fmla="*/ 1654629 w 1654636"/>
                <a:gd name="connsiteY2" fmla="*/ 892628 h 947056"/>
                <a:gd name="connsiteX3" fmla="*/ 1589618 w 1654636"/>
                <a:gd name="connsiteY3" fmla="*/ 0 h 947056"/>
                <a:gd name="connsiteX0" fmla="*/ 1603149 w 1654638"/>
                <a:gd name="connsiteY0" fmla="*/ 0 h 979713"/>
                <a:gd name="connsiteX1" fmla="*/ 0 w 1654638"/>
                <a:gd name="connsiteY1" fmla="*/ 979713 h 979713"/>
                <a:gd name="connsiteX2" fmla="*/ 1654629 w 1654638"/>
                <a:gd name="connsiteY2" fmla="*/ 925285 h 979713"/>
                <a:gd name="connsiteX3" fmla="*/ 1603149 w 1654638"/>
                <a:gd name="connsiteY3" fmla="*/ 0 h 979713"/>
                <a:gd name="connsiteX0" fmla="*/ 1603149 w 1627589"/>
                <a:gd name="connsiteY0" fmla="*/ 0 h 979713"/>
                <a:gd name="connsiteX1" fmla="*/ 0 w 1627589"/>
                <a:gd name="connsiteY1" fmla="*/ 979713 h 979713"/>
                <a:gd name="connsiteX2" fmla="*/ 1627568 w 1627589"/>
                <a:gd name="connsiteY2" fmla="*/ 914399 h 979713"/>
                <a:gd name="connsiteX3" fmla="*/ 1603149 w 1627589"/>
                <a:gd name="connsiteY3" fmla="*/ 0 h 979713"/>
                <a:gd name="connsiteX0" fmla="*/ 1603149 w 1611762"/>
                <a:gd name="connsiteY0" fmla="*/ 0 h 979713"/>
                <a:gd name="connsiteX1" fmla="*/ 0 w 1611762"/>
                <a:gd name="connsiteY1" fmla="*/ 979713 h 979713"/>
                <a:gd name="connsiteX2" fmla="*/ 1611709 w 1611762"/>
                <a:gd name="connsiteY2" fmla="*/ 910146 h 979713"/>
                <a:gd name="connsiteX3" fmla="*/ 1603149 w 1611762"/>
                <a:gd name="connsiteY3" fmla="*/ 0 h 979713"/>
                <a:gd name="connsiteX0" fmla="*/ 1581944 w 1611727"/>
                <a:gd name="connsiteY0" fmla="*/ 0 h 979713"/>
                <a:gd name="connsiteX1" fmla="*/ 0 w 1611727"/>
                <a:gd name="connsiteY1" fmla="*/ 979713 h 979713"/>
                <a:gd name="connsiteX2" fmla="*/ 1611709 w 1611727"/>
                <a:gd name="connsiteY2" fmla="*/ 910146 h 979713"/>
                <a:gd name="connsiteX3" fmla="*/ 1581944 w 1611727"/>
                <a:gd name="connsiteY3" fmla="*/ 0 h 979713"/>
                <a:gd name="connsiteX0" fmla="*/ 1581944 w 1586350"/>
                <a:gd name="connsiteY0" fmla="*/ 0 h 979713"/>
                <a:gd name="connsiteX1" fmla="*/ 0 w 1586350"/>
                <a:gd name="connsiteY1" fmla="*/ 979713 h 979713"/>
                <a:gd name="connsiteX2" fmla="*/ 1586263 w 1586350"/>
                <a:gd name="connsiteY2" fmla="*/ 920382 h 979713"/>
                <a:gd name="connsiteX3" fmla="*/ 1581944 w 1586350"/>
                <a:gd name="connsiteY3" fmla="*/ 0 h 979713"/>
                <a:gd name="connsiteX0" fmla="*/ 1581944 w 1586350"/>
                <a:gd name="connsiteY0" fmla="*/ 0 h 979713"/>
                <a:gd name="connsiteX1" fmla="*/ 0 w 1586350"/>
                <a:gd name="connsiteY1" fmla="*/ 979713 h 979713"/>
                <a:gd name="connsiteX2" fmla="*/ 1586263 w 1586350"/>
                <a:gd name="connsiteY2" fmla="*/ 920382 h 979713"/>
                <a:gd name="connsiteX3" fmla="*/ 1581944 w 1586350"/>
                <a:gd name="connsiteY3" fmla="*/ 0 h 979713"/>
                <a:gd name="connsiteX0" fmla="*/ 1581944 w 1582267"/>
                <a:gd name="connsiteY0" fmla="*/ 0 h 979713"/>
                <a:gd name="connsiteX1" fmla="*/ 0 w 1582267"/>
                <a:gd name="connsiteY1" fmla="*/ 979713 h 979713"/>
                <a:gd name="connsiteX2" fmla="*/ 1582022 w 1582267"/>
                <a:gd name="connsiteY2" fmla="*/ 920382 h 979713"/>
                <a:gd name="connsiteX3" fmla="*/ 1581944 w 1582267"/>
                <a:gd name="connsiteY3" fmla="*/ 0 h 979713"/>
                <a:gd name="connsiteX0" fmla="*/ 1581944 w 1582267"/>
                <a:gd name="connsiteY0" fmla="*/ 0 h 972229"/>
                <a:gd name="connsiteX1" fmla="*/ 0 w 1582267"/>
                <a:gd name="connsiteY1" fmla="*/ 972229 h 972229"/>
                <a:gd name="connsiteX2" fmla="*/ 1582022 w 1582267"/>
                <a:gd name="connsiteY2" fmla="*/ 912898 h 972229"/>
                <a:gd name="connsiteX3" fmla="*/ 1581944 w 1582267"/>
                <a:gd name="connsiteY3" fmla="*/ 0 h 972229"/>
                <a:gd name="connsiteX0" fmla="*/ 1577945 w 1582112"/>
                <a:gd name="connsiteY0" fmla="*/ 0 h 974723"/>
                <a:gd name="connsiteX1" fmla="*/ 0 w 1582112"/>
                <a:gd name="connsiteY1" fmla="*/ 974723 h 974723"/>
                <a:gd name="connsiteX2" fmla="*/ 1582022 w 1582112"/>
                <a:gd name="connsiteY2" fmla="*/ 915392 h 974723"/>
                <a:gd name="connsiteX3" fmla="*/ 1577945 w 1582112"/>
                <a:gd name="connsiteY3" fmla="*/ 0 h 974723"/>
                <a:gd name="connsiteX0" fmla="*/ 1575945 w 1582091"/>
                <a:gd name="connsiteY0" fmla="*/ 0 h 969734"/>
                <a:gd name="connsiteX1" fmla="*/ 0 w 1582091"/>
                <a:gd name="connsiteY1" fmla="*/ 969734 h 969734"/>
                <a:gd name="connsiteX2" fmla="*/ 1582022 w 1582091"/>
                <a:gd name="connsiteY2" fmla="*/ 910403 h 969734"/>
                <a:gd name="connsiteX3" fmla="*/ 1575945 w 1582091"/>
                <a:gd name="connsiteY3" fmla="*/ 0 h 969734"/>
                <a:gd name="connsiteX0" fmla="*/ 1575945 w 1582091"/>
                <a:gd name="connsiteY0" fmla="*/ 0 h 972229"/>
                <a:gd name="connsiteX1" fmla="*/ 0 w 1582091"/>
                <a:gd name="connsiteY1" fmla="*/ 972229 h 972229"/>
                <a:gd name="connsiteX2" fmla="*/ 1582022 w 1582091"/>
                <a:gd name="connsiteY2" fmla="*/ 912898 h 972229"/>
                <a:gd name="connsiteX3" fmla="*/ 1575945 w 1582091"/>
                <a:gd name="connsiteY3" fmla="*/ 0 h 972229"/>
                <a:gd name="connsiteX0" fmla="*/ 1575945 w 1582091"/>
                <a:gd name="connsiteY0" fmla="*/ 0 h 974724"/>
                <a:gd name="connsiteX1" fmla="*/ 0 w 1582091"/>
                <a:gd name="connsiteY1" fmla="*/ 974724 h 974724"/>
                <a:gd name="connsiteX2" fmla="*/ 1582022 w 1582091"/>
                <a:gd name="connsiteY2" fmla="*/ 915393 h 974724"/>
                <a:gd name="connsiteX3" fmla="*/ 1575945 w 1582091"/>
                <a:gd name="connsiteY3" fmla="*/ 0 h 974724"/>
                <a:gd name="connsiteX0" fmla="*/ 1575945 w 1578155"/>
                <a:gd name="connsiteY0" fmla="*/ 0 h 974724"/>
                <a:gd name="connsiteX1" fmla="*/ 0 w 1578155"/>
                <a:gd name="connsiteY1" fmla="*/ 974724 h 974724"/>
                <a:gd name="connsiteX2" fmla="*/ 1578023 w 1578155"/>
                <a:gd name="connsiteY2" fmla="*/ 920382 h 974724"/>
                <a:gd name="connsiteX3" fmla="*/ 1575945 w 1578155"/>
                <a:gd name="connsiteY3" fmla="*/ 0 h 974724"/>
                <a:gd name="connsiteX0" fmla="*/ 1575945 w 1578155"/>
                <a:gd name="connsiteY0" fmla="*/ 0 h 974724"/>
                <a:gd name="connsiteX1" fmla="*/ 0 w 1578155"/>
                <a:gd name="connsiteY1" fmla="*/ 974724 h 974724"/>
                <a:gd name="connsiteX2" fmla="*/ 1578023 w 1578155"/>
                <a:gd name="connsiteY2" fmla="*/ 922875 h 974724"/>
                <a:gd name="connsiteX3" fmla="*/ 1575945 w 1578155"/>
                <a:gd name="connsiteY3" fmla="*/ 0 h 974724"/>
                <a:gd name="connsiteX0" fmla="*/ 1585943 w 1588153"/>
                <a:gd name="connsiteY0" fmla="*/ 0 h 972229"/>
                <a:gd name="connsiteX1" fmla="*/ 0 w 1588153"/>
                <a:gd name="connsiteY1" fmla="*/ 972229 h 972229"/>
                <a:gd name="connsiteX2" fmla="*/ 1588021 w 1588153"/>
                <a:gd name="connsiteY2" fmla="*/ 922875 h 972229"/>
                <a:gd name="connsiteX3" fmla="*/ 1585943 w 1588153"/>
                <a:gd name="connsiteY3" fmla="*/ 0 h 972229"/>
                <a:gd name="connsiteX0" fmla="*/ 1593941 w 1596151"/>
                <a:gd name="connsiteY0" fmla="*/ 0 h 999669"/>
                <a:gd name="connsiteX1" fmla="*/ 0 w 1596151"/>
                <a:gd name="connsiteY1" fmla="*/ 999669 h 999669"/>
                <a:gd name="connsiteX2" fmla="*/ 1596019 w 1596151"/>
                <a:gd name="connsiteY2" fmla="*/ 922875 h 999669"/>
                <a:gd name="connsiteX3" fmla="*/ 1593941 w 1596151"/>
                <a:gd name="connsiteY3" fmla="*/ 0 h 999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6151" h="999669">
                  <a:moveTo>
                    <a:pt x="1593941" y="0"/>
                  </a:moveTo>
                  <a:lnTo>
                    <a:pt x="0" y="999669"/>
                  </a:lnTo>
                  <a:lnTo>
                    <a:pt x="1596019" y="922875"/>
                  </a:lnTo>
                  <a:cubicBezTo>
                    <a:pt x="1596900" y="618075"/>
                    <a:pt x="1593060" y="304800"/>
                    <a:pt x="1593941" y="0"/>
                  </a:cubicBezTo>
                  <a:close/>
                </a:path>
              </a:pathLst>
            </a:custGeom>
            <a:gradFill>
              <a:gsLst>
                <a:gs pos="0">
                  <a:schemeClr val="accent3">
                    <a:lumMod val="85000"/>
                  </a:schemeClr>
                </a:gs>
                <a:gs pos="100000">
                  <a:schemeClr val="accent3"/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2"/>
                </a:solidFill>
              </a:endParaRPr>
            </a:p>
          </p:txBody>
        </p:sp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C747A239-1D55-47F6-A052-0F0BAA662369}"/>
                </a:ext>
              </a:extLst>
            </p:cNvPr>
            <p:cNvSpPr/>
            <p:nvPr/>
          </p:nvSpPr>
          <p:spPr>
            <a:xfrm>
              <a:off x="2698364" y="1806188"/>
              <a:ext cx="2063810" cy="2133869"/>
            </a:xfrm>
            <a:custGeom>
              <a:avLst/>
              <a:gdLst>
                <a:gd name="connsiteX0" fmla="*/ 1621972 w 1621972"/>
                <a:gd name="connsiteY0" fmla="*/ 0 h 2035628"/>
                <a:gd name="connsiteX1" fmla="*/ 0 w 1621972"/>
                <a:gd name="connsiteY1" fmla="*/ 2035628 h 2035628"/>
                <a:gd name="connsiteX2" fmla="*/ 1621972 w 1621972"/>
                <a:gd name="connsiteY2" fmla="*/ 892628 h 2035628"/>
                <a:gd name="connsiteX3" fmla="*/ 1621972 w 1621972"/>
                <a:gd name="connsiteY3" fmla="*/ 0 h 2035628"/>
                <a:gd name="connsiteX0" fmla="*/ 1621972 w 1654629"/>
                <a:gd name="connsiteY0" fmla="*/ 0 h 2035628"/>
                <a:gd name="connsiteX1" fmla="*/ 0 w 1654629"/>
                <a:gd name="connsiteY1" fmla="*/ 2035628 h 2035628"/>
                <a:gd name="connsiteX2" fmla="*/ 1654629 w 1654629"/>
                <a:gd name="connsiteY2" fmla="*/ 881742 h 2035628"/>
                <a:gd name="connsiteX3" fmla="*/ 1621972 w 1654629"/>
                <a:gd name="connsiteY3" fmla="*/ 0 h 2035628"/>
                <a:gd name="connsiteX0" fmla="*/ 1635503 w 1654629"/>
                <a:gd name="connsiteY0" fmla="*/ 0 h 2013857"/>
                <a:gd name="connsiteX1" fmla="*/ 0 w 1654629"/>
                <a:gd name="connsiteY1" fmla="*/ 2013857 h 2013857"/>
                <a:gd name="connsiteX2" fmla="*/ 1654629 w 1654629"/>
                <a:gd name="connsiteY2" fmla="*/ 859971 h 2013857"/>
                <a:gd name="connsiteX3" fmla="*/ 1635503 w 1654629"/>
                <a:gd name="connsiteY3" fmla="*/ 0 h 2013857"/>
                <a:gd name="connsiteX0" fmla="*/ 1594911 w 1654629"/>
                <a:gd name="connsiteY0" fmla="*/ 0 h 2002971"/>
                <a:gd name="connsiteX1" fmla="*/ 0 w 1654629"/>
                <a:gd name="connsiteY1" fmla="*/ 2002971 h 2002971"/>
                <a:gd name="connsiteX2" fmla="*/ 1654629 w 1654629"/>
                <a:gd name="connsiteY2" fmla="*/ 849085 h 2002971"/>
                <a:gd name="connsiteX3" fmla="*/ 1594911 w 1654629"/>
                <a:gd name="connsiteY3" fmla="*/ 0 h 2002971"/>
                <a:gd name="connsiteX0" fmla="*/ 1600197 w 1654629"/>
                <a:gd name="connsiteY0" fmla="*/ 0 h 2002971"/>
                <a:gd name="connsiteX1" fmla="*/ 0 w 1654629"/>
                <a:gd name="connsiteY1" fmla="*/ 2002971 h 2002971"/>
                <a:gd name="connsiteX2" fmla="*/ 1654629 w 1654629"/>
                <a:gd name="connsiteY2" fmla="*/ 849085 h 2002971"/>
                <a:gd name="connsiteX3" fmla="*/ 1600197 w 1654629"/>
                <a:gd name="connsiteY3" fmla="*/ 0 h 2002971"/>
                <a:gd name="connsiteX0" fmla="*/ 1605484 w 1654629"/>
                <a:gd name="connsiteY0" fmla="*/ 0 h 2007224"/>
                <a:gd name="connsiteX1" fmla="*/ 0 w 1654629"/>
                <a:gd name="connsiteY1" fmla="*/ 2007224 h 2007224"/>
                <a:gd name="connsiteX2" fmla="*/ 1654629 w 1654629"/>
                <a:gd name="connsiteY2" fmla="*/ 853338 h 2007224"/>
                <a:gd name="connsiteX3" fmla="*/ 1605484 w 1654629"/>
                <a:gd name="connsiteY3" fmla="*/ 0 h 2007224"/>
                <a:gd name="connsiteX0" fmla="*/ 1605484 w 1612337"/>
                <a:gd name="connsiteY0" fmla="*/ 0 h 2007224"/>
                <a:gd name="connsiteX1" fmla="*/ 0 w 1612337"/>
                <a:gd name="connsiteY1" fmla="*/ 2007224 h 2007224"/>
                <a:gd name="connsiteX2" fmla="*/ 1612337 w 1612337"/>
                <a:gd name="connsiteY2" fmla="*/ 870350 h 2007224"/>
                <a:gd name="connsiteX3" fmla="*/ 1605484 w 1612337"/>
                <a:gd name="connsiteY3" fmla="*/ 0 h 2007224"/>
                <a:gd name="connsiteX0" fmla="*/ 1605484 w 1612337"/>
                <a:gd name="connsiteY0" fmla="*/ 0 h 2041344"/>
                <a:gd name="connsiteX1" fmla="*/ 0 w 1612337"/>
                <a:gd name="connsiteY1" fmla="*/ 2041344 h 2041344"/>
                <a:gd name="connsiteX2" fmla="*/ 1612337 w 1612337"/>
                <a:gd name="connsiteY2" fmla="*/ 904470 h 2041344"/>
                <a:gd name="connsiteX3" fmla="*/ 1605484 w 1612337"/>
                <a:gd name="connsiteY3" fmla="*/ 0 h 2041344"/>
                <a:gd name="connsiteX0" fmla="*/ 1605484 w 1612337"/>
                <a:gd name="connsiteY0" fmla="*/ 0 h 2041344"/>
                <a:gd name="connsiteX1" fmla="*/ 0 w 1612337"/>
                <a:gd name="connsiteY1" fmla="*/ 2041344 h 2041344"/>
                <a:gd name="connsiteX2" fmla="*/ 1612337 w 1612337"/>
                <a:gd name="connsiteY2" fmla="*/ 911293 h 2041344"/>
                <a:gd name="connsiteX3" fmla="*/ 1605484 w 1612337"/>
                <a:gd name="connsiteY3" fmla="*/ 0 h 2041344"/>
                <a:gd name="connsiteX0" fmla="*/ 1613967 w 1614481"/>
                <a:gd name="connsiteY0" fmla="*/ 0 h 2051579"/>
                <a:gd name="connsiteX1" fmla="*/ 0 w 1614481"/>
                <a:gd name="connsiteY1" fmla="*/ 2051579 h 2051579"/>
                <a:gd name="connsiteX2" fmla="*/ 1612337 w 1614481"/>
                <a:gd name="connsiteY2" fmla="*/ 921528 h 2051579"/>
                <a:gd name="connsiteX3" fmla="*/ 1613967 w 1614481"/>
                <a:gd name="connsiteY3" fmla="*/ 0 h 2051579"/>
                <a:gd name="connsiteX0" fmla="*/ 1597003 w 1612337"/>
                <a:gd name="connsiteY0" fmla="*/ 0 h 2048168"/>
                <a:gd name="connsiteX1" fmla="*/ 0 w 1612337"/>
                <a:gd name="connsiteY1" fmla="*/ 2048168 h 2048168"/>
                <a:gd name="connsiteX2" fmla="*/ 1612337 w 1612337"/>
                <a:gd name="connsiteY2" fmla="*/ 918117 h 2048168"/>
                <a:gd name="connsiteX3" fmla="*/ 1597003 w 1612337"/>
                <a:gd name="connsiteY3" fmla="*/ 0 h 2048168"/>
                <a:gd name="connsiteX0" fmla="*/ 1600839 w 1612337"/>
                <a:gd name="connsiteY0" fmla="*/ 0 h 2043403"/>
                <a:gd name="connsiteX1" fmla="*/ 0 w 1612337"/>
                <a:gd name="connsiteY1" fmla="*/ 2043403 h 2043403"/>
                <a:gd name="connsiteX2" fmla="*/ 1612337 w 1612337"/>
                <a:gd name="connsiteY2" fmla="*/ 913352 h 2043403"/>
                <a:gd name="connsiteX3" fmla="*/ 1600839 w 1612337"/>
                <a:gd name="connsiteY3" fmla="*/ 0 h 2043403"/>
                <a:gd name="connsiteX0" fmla="*/ 1600839 w 1612337"/>
                <a:gd name="connsiteY0" fmla="*/ 0 h 2043403"/>
                <a:gd name="connsiteX1" fmla="*/ 0 w 1612337"/>
                <a:gd name="connsiteY1" fmla="*/ 2043403 h 2043403"/>
                <a:gd name="connsiteX2" fmla="*/ 1612337 w 1612337"/>
                <a:gd name="connsiteY2" fmla="*/ 915735 h 2043403"/>
                <a:gd name="connsiteX3" fmla="*/ 1600839 w 1612337"/>
                <a:gd name="connsiteY3" fmla="*/ 0 h 2043403"/>
                <a:gd name="connsiteX0" fmla="*/ 1598829 w 1610327"/>
                <a:gd name="connsiteY0" fmla="*/ 0 h 2068370"/>
                <a:gd name="connsiteX1" fmla="*/ 0 w 1610327"/>
                <a:gd name="connsiteY1" fmla="*/ 2068370 h 2068370"/>
                <a:gd name="connsiteX2" fmla="*/ 1610327 w 1610327"/>
                <a:gd name="connsiteY2" fmla="*/ 915735 h 2068370"/>
                <a:gd name="connsiteX3" fmla="*/ 1598829 w 1610327"/>
                <a:gd name="connsiteY3" fmla="*/ 0 h 2068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0327" h="2068370">
                  <a:moveTo>
                    <a:pt x="1598829" y="0"/>
                  </a:moveTo>
                  <a:lnTo>
                    <a:pt x="0" y="2068370"/>
                  </a:lnTo>
                  <a:lnTo>
                    <a:pt x="1610327" y="915735"/>
                  </a:lnTo>
                  <a:cubicBezTo>
                    <a:pt x="1608043" y="625618"/>
                    <a:pt x="1601113" y="290117"/>
                    <a:pt x="1598829" y="0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85000"/>
                  </a:schemeClr>
                </a:gs>
                <a:gs pos="100000">
                  <a:schemeClr val="accent4"/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2"/>
                </a:solidFill>
              </a:endParaRPr>
            </a:p>
          </p:txBody>
        </p:sp>
        <p:sp>
          <p:nvSpPr>
            <p:cNvPr id="11" name="Freeform 59">
              <a:extLst>
                <a:ext uri="{FF2B5EF4-FFF2-40B4-BE49-F238E27FC236}">
                  <a16:creationId xmlns:a16="http://schemas.microsoft.com/office/drawing/2014/main" id="{E2C0E29A-6185-4C01-9E9F-15B51C0BBDB2}"/>
                </a:ext>
              </a:extLst>
            </p:cNvPr>
            <p:cNvSpPr/>
            <p:nvPr/>
          </p:nvSpPr>
          <p:spPr>
            <a:xfrm flipV="1">
              <a:off x="2707979" y="3936415"/>
              <a:ext cx="2047004" cy="1029679"/>
            </a:xfrm>
            <a:custGeom>
              <a:avLst/>
              <a:gdLst>
                <a:gd name="connsiteX0" fmla="*/ 1621972 w 1621972"/>
                <a:gd name="connsiteY0" fmla="*/ 0 h 925286"/>
                <a:gd name="connsiteX1" fmla="*/ 0 w 1621972"/>
                <a:gd name="connsiteY1" fmla="*/ 925286 h 925286"/>
                <a:gd name="connsiteX2" fmla="*/ 1621972 w 1621972"/>
                <a:gd name="connsiteY2" fmla="*/ 849086 h 925286"/>
                <a:gd name="connsiteX3" fmla="*/ 1621972 w 1621972"/>
                <a:gd name="connsiteY3" fmla="*/ 0 h 925286"/>
                <a:gd name="connsiteX0" fmla="*/ 1632858 w 1632858"/>
                <a:gd name="connsiteY0" fmla="*/ 0 h 957943"/>
                <a:gd name="connsiteX1" fmla="*/ 0 w 1632858"/>
                <a:gd name="connsiteY1" fmla="*/ 957943 h 957943"/>
                <a:gd name="connsiteX2" fmla="*/ 1621972 w 1632858"/>
                <a:gd name="connsiteY2" fmla="*/ 881743 h 957943"/>
                <a:gd name="connsiteX3" fmla="*/ 1632858 w 1632858"/>
                <a:gd name="connsiteY3" fmla="*/ 0 h 957943"/>
                <a:gd name="connsiteX0" fmla="*/ 1632858 w 1654629"/>
                <a:gd name="connsiteY0" fmla="*/ 0 h 957943"/>
                <a:gd name="connsiteX1" fmla="*/ 0 w 1654629"/>
                <a:gd name="connsiteY1" fmla="*/ 957943 h 957943"/>
                <a:gd name="connsiteX2" fmla="*/ 1654629 w 1654629"/>
                <a:gd name="connsiteY2" fmla="*/ 903515 h 957943"/>
                <a:gd name="connsiteX3" fmla="*/ 1632858 w 1654629"/>
                <a:gd name="connsiteY3" fmla="*/ 0 h 957943"/>
                <a:gd name="connsiteX0" fmla="*/ 1643743 w 1654629"/>
                <a:gd name="connsiteY0" fmla="*/ 0 h 979714"/>
                <a:gd name="connsiteX1" fmla="*/ 0 w 1654629"/>
                <a:gd name="connsiteY1" fmla="*/ 979714 h 979714"/>
                <a:gd name="connsiteX2" fmla="*/ 1654629 w 1654629"/>
                <a:gd name="connsiteY2" fmla="*/ 925286 h 979714"/>
                <a:gd name="connsiteX3" fmla="*/ 1643743 w 1654629"/>
                <a:gd name="connsiteY3" fmla="*/ 0 h 979714"/>
                <a:gd name="connsiteX0" fmla="*/ 1630212 w 1654629"/>
                <a:gd name="connsiteY0" fmla="*/ 0 h 947057"/>
                <a:gd name="connsiteX1" fmla="*/ 0 w 1654629"/>
                <a:gd name="connsiteY1" fmla="*/ 947057 h 947057"/>
                <a:gd name="connsiteX2" fmla="*/ 1654629 w 1654629"/>
                <a:gd name="connsiteY2" fmla="*/ 892629 h 947057"/>
                <a:gd name="connsiteX3" fmla="*/ 1630212 w 1654629"/>
                <a:gd name="connsiteY3" fmla="*/ 0 h 947057"/>
                <a:gd name="connsiteX0" fmla="*/ 1657273 w 1657273"/>
                <a:gd name="connsiteY0" fmla="*/ 0 h 968828"/>
                <a:gd name="connsiteX1" fmla="*/ 0 w 1657273"/>
                <a:gd name="connsiteY1" fmla="*/ 968828 h 968828"/>
                <a:gd name="connsiteX2" fmla="*/ 1654629 w 1657273"/>
                <a:gd name="connsiteY2" fmla="*/ 914400 h 968828"/>
                <a:gd name="connsiteX3" fmla="*/ 1657273 w 1657273"/>
                <a:gd name="connsiteY3" fmla="*/ 0 h 968828"/>
                <a:gd name="connsiteX0" fmla="*/ 1684334 w 1684334"/>
                <a:gd name="connsiteY0" fmla="*/ 0 h 990599"/>
                <a:gd name="connsiteX1" fmla="*/ 0 w 1684334"/>
                <a:gd name="connsiteY1" fmla="*/ 990599 h 990599"/>
                <a:gd name="connsiteX2" fmla="*/ 1654629 w 1684334"/>
                <a:gd name="connsiteY2" fmla="*/ 936171 h 990599"/>
                <a:gd name="connsiteX3" fmla="*/ 1684334 w 1684334"/>
                <a:gd name="connsiteY3" fmla="*/ 0 h 990599"/>
                <a:gd name="connsiteX0" fmla="*/ 1589618 w 1654636"/>
                <a:gd name="connsiteY0" fmla="*/ 0 h 947056"/>
                <a:gd name="connsiteX1" fmla="*/ 0 w 1654636"/>
                <a:gd name="connsiteY1" fmla="*/ 947056 h 947056"/>
                <a:gd name="connsiteX2" fmla="*/ 1654629 w 1654636"/>
                <a:gd name="connsiteY2" fmla="*/ 892628 h 947056"/>
                <a:gd name="connsiteX3" fmla="*/ 1589618 w 1654636"/>
                <a:gd name="connsiteY3" fmla="*/ 0 h 947056"/>
                <a:gd name="connsiteX0" fmla="*/ 1603149 w 1654638"/>
                <a:gd name="connsiteY0" fmla="*/ 0 h 979713"/>
                <a:gd name="connsiteX1" fmla="*/ 0 w 1654638"/>
                <a:gd name="connsiteY1" fmla="*/ 979713 h 979713"/>
                <a:gd name="connsiteX2" fmla="*/ 1654629 w 1654638"/>
                <a:gd name="connsiteY2" fmla="*/ 925285 h 979713"/>
                <a:gd name="connsiteX3" fmla="*/ 1603149 w 1654638"/>
                <a:gd name="connsiteY3" fmla="*/ 0 h 979713"/>
                <a:gd name="connsiteX0" fmla="*/ 1603149 w 1627589"/>
                <a:gd name="connsiteY0" fmla="*/ 0 h 979713"/>
                <a:gd name="connsiteX1" fmla="*/ 0 w 1627589"/>
                <a:gd name="connsiteY1" fmla="*/ 979713 h 979713"/>
                <a:gd name="connsiteX2" fmla="*/ 1627568 w 1627589"/>
                <a:gd name="connsiteY2" fmla="*/ 914399 h 979713"/>
                <a:gd name="connsiteX3" fmla="*/ 1603149 w 1627589"/>
                <a:gd name="connsiteY3" fmla="*/ 0 h 979713"/>
                <a:gd name="connsiteX0" fmla="*/ 1603149 w 1606525"/>
                <a:gd name="connsiteY0" fmla="*/ 0 h 979713"/>
                <a:gd name="connsiteX1" fmla="*/ 0 w 1606525"/>
                <a:gd name="connsiteY1" fmla="*/ 979713 h 979713"/>
                <a:gd name="connsiteX2" fmla="*/ 1606422 w 1606525"/>
                <a:gd name="connsiteY2" fmla="*/ 910146 h 979713"/>
                <a:gd name="connsiteX3" fmla="*/ 1603149 w 1606525"/>
                <a:gd name="connsiteY3" fmla="*/ 0 h 979713"/>
                <a:gd name="connsiteX0" fmla="*/ 1603149 w 1603149"/>
                <a:gd name="connsiteY0" fmla="*/ 0 h 979713"/>
                <a:gd name="connsiteX1" fmla="*/ 0 w 1603149"/>
                <a:gd name="connsiteY1" fmla="*/ 979713 h 979713"/>
                <a:gd name="connsiteX2" fmla="*/ 1601135 w 1603149"/>
                <a:gd name="connsiteY2" fmla="*/ 914399 h 979713"/>
                <a:gd name="connsiteX3" fmla="*/ 1603149 w 1603149"/>
                <a:gd name="connsiteY3" fmla="*/ 0 h 979713"/>
                <a:gd name="connsiteX0" fmla="*/ 1608435 w 1608435"/>
                <a:gd name="connsiteY0" fmla="*/ 0 h 988219"/>
                <a:gd name="connsiteX1" fmla="*/ 0 w 1608435"/>
                <a:gd name="connsiteY1" fmla="*/ 988219 h 988219"/>
                <a:gd name="connsiteX2" fmla="*/ 1601135 w 1608435"/>
                <a:gd name="connsiteY2" fmla="*/ 922905 h 988219"/>
                <a:gd name="connsiteX3" fmla="*/ 1608435 w 1608435"/>
                <a:gd name="connsiteY3" fmla="*/ 0 h 988219"/>
                <a:gd name="connsiteX0" fmla="*/ 1591471 w 1601183"/>
                <a:gd name="connsiteY0" fmla="*/ 0 h 991631"/>
                <a:gd name="connsiteX1" fmla="*/ 0 w 1601183"/>
                <a:gd name="connsiteY1" fmla="*/ 991631 h 991631"/>
                <a:gd name="connsiteX2" fmla="*/ 1601135 w 1601183"/>
                <a:gd name="connsiteY2" fmla="*/ 926317 h 991631"/>
                <a:gd name="connsiteX3" fmla="*/ 1591471 w 1601183"/>
                <a:gd name="connsiteY3" fmla="*/ 0 h 991631"/>
                <a:gd name="connsiteX0" fmla="*/ 1587230 w 1601171"/>
                <a:gd name="connsiteY0" fmla="*/ 0 h 991631"/>
                <a:gd name="connsiteX1" fmla="*/ 0 w 1601171"/>
                <a:gd name="connsiteY1" fmla="*/ 991631 h 991631"/>
                <a:gd name="connsiteX2" fmla="*/ 1601135 w 1601171"/>
                <a:gd name="connsiteY2" fmla="*/ 926317 h 991631"/>
                <a:gd name="connsiteX3" fmla="*/ 1587230 w 1601171"/>
                <a:gd name="connsiteY3" fmla="*/ 0 h 991631"/>
                <a:gd name="connsiteX0" fmla="*/ 1587230 w 1601170"/>
                <a:gd name="connsiteY0" fmla="*/ 0 h 988219"/>
                <a:gd name="connsiteX1" fmla="*/ 0 w 1601170"/>
                <a:gd name="connsiteY1" fmla="*/ 988219 h 988219"/>
                <a:gd name="connsiteX2" fmla="*/ 1601135 w 1601170"/>
                <a:gd name="connsiteY2" fmla="*/ 922905 h 988219"/>
                <a:gd name="connsiteX3" fmla="*/ 1587230 w 1601170"/>
                <a:gd name="connsiteY3" fmla="*/ 0 h 988219"/>
                <a:gd name="connsiteX0" fmla="*/ 1587230 w 1601170"/>
                <a:gd name="connsiteY0" fmla="*/ 0 h 991631"/>
                <a:gd name="connsiteX1" fmla="*/ 0 w 1601170"/>
                <a:gd name="connsiteY1" fmla="*/ 991631 h 991631"/>
                <a:gd name="connsiteX2" fmla="*/ 1601135 w 1601170"/>
                <a:gd name="connsiteY2" fmla="*/ 926317 h 991631"/>
                <a:gd name="connsiteX3" fmla="*/ 1587230 w 1601170"/>
                <a:gd name="connsiteY3" fmla="*/ 0 h 991631"/>
                <a:gd name="connsiteX0" fmla="*/ 1589240 w 1603180"/>
                <a:gd name="connsiteY0" fmla="*/ 0 h 949187"/>
                <a:gd name="connsiteX1" fmla="*/ 0 w 1603180"/>
                <a:gd name="connsiteY1" fmla="*/ 949187 h 949187"/>
                <a:gd name="connsiteX2" fmla="*/ 1603145 w 1603180"/>
                <a:gd name="connsiteY2" fmla="*/ 926317 h 949187"/>
                <a:gd name="connsiteX3" fmla="*/ 1589240 w 1603180"/>
                <a:gd name="connsiteY3" fmla="*/ 0 h 949187"/>
                <a:gd name="connsiteX0" fmla="*/ 1589240 w 1603180"/>
                <a:gd name="connsiteY0" fmla="*/ 0 h 954181"/>
                <a:gd name="connsiteX1" fmla="*/ 0 w 1603180"/>
                <a:gd name="connsiteY1" fmla="*/ 954181 h 954181"/>
                <a:gd name="connsiteX2" fmla="*/ 1603145 w 1603180"/>
                <a:gd name="connsiteY2" fmla="*/ 926317 h 954181"/>
                <a:gd name="connsiteX3" fmla="*/ 1589240 w 1603180"/>
                <a:gd name="connsiteY3" fmla="*/ 0 h 954181"/>
                <a:gd name="connsiteX0" fmla="*/ 1591249 w 1605189"/>
                <a:gd name="connsiteY0" fmla="*/ 0 h 956677"/>
                <a:gd name="connsiteX1" fmla="*/ 0 w 1605189"/>
                <a:gd name="connsiteY1" fmla="*/ 956677 h 956677"/>
                <a:gd name="connsiteX2" fmla="*/ 1605154 w 1605189"/>
                <a:gd name="connsiteY2" fmla="*/ 926317 h 956677"/>
                <a:gd name="connsiteX3" fmla="*/ 1591249 w 1605189"/>
                <a:gd name="connsiteY3" fmla="*/ 0 h 956677"/>
                <a:gd name="connsiteX0" fmla="*/ 1591249 w 1601181"/>
                <a:gd name="connsiteY0" fmla="*/ 0 h 956677"/>
                <a:gd name="connsiteX1" fmla="*/ 0 w 1601181"/>
                <a:gd name="connsiteY1" fmla="*/ 956677 h 956677"/>
                <a:gd name="connsiteX2" fmla="*/ 1601134 w 1601181"/>
                <a:gd name="connsiteY2" fmla="*/ 892812 h 956677"/>
                <a:gd name="connsiteX3" fmla="*/ 1591249 w 1601181"/>
                <a:gd name="connsiteY3" fmla="*/ 0 h 956677"/>
                <a:gd name="connsiteX0" fmla="*/ 1591249 w 1607194"/>
                <a:gd name="connsiteY0" fmla="*/ 0 h 956677"/>
                <a:gd name="connsiteX1" fmla="*/ 0 w 1607194"/>
                <a:gd name="connsiteY1" fmla="*/ 956677 h 956677"/>
                <a:gd name="connsiteX2" fmla="*/ 1607163 w 1607194"/>
                <a:gd name="connsiteY2" fmla="*/ 892812 h 956677"/>
                <a:gd name="connsiteX3" fmla="*/ 1591249 w 1607194"/>
                <a:gd name="connsiteY3" fmla="*/ 0 h 956677"/>
                <a:gd name="connsiteX0" fmla="*/ 1591249 w 1603184"/>
                <a:gd name="connsiteY0" fmla="*/ 0 h 956677"/>
                <a:gd name="connsiteX1" fmla="*/ 0 w 1603184"/>
                <a:gd name="connsiteY1" fmla="*/ 956677 h 956677"/>
                <a:gd name="connsiteX2" fmla="*/ 1603144 w 1603184"/>
                <a:gd name="connsiteY2" fmla="*/ 890420 h 956677"/>
                <a:gd name="connsiteX3" fmla="*/ 1591249 w 1603184"/>
                <a:gd name="connsiteY3" fmla="*/ 0 h 956677"/>
                <a:gd name="connsiteX0" fmla="*/ 1591249 w 1601181"/>
                <a:gd name="connsiteY0" fmla="*/ 0 h 956677"/>
                <a:gd name="connsiteX1" fmla="*/ 0 w 1601181"/>
                <a:gd name="connsiteY1" fmla="*/ 956677 h 956677"/>
                <a:gd name="connsiteX2" fmla="*/ 1601134 w 1601181"/>
                <a:gd name="connsiteY2" fmla="*/ 890420 h 956677"/>
                <a:gd name="connsiteX3" fmla="*/ 1591249 w 1601181"/>
                <a:gd name="connsiteY3" fmla="*/ 0 h 956677"/>
                <a:gd name="connsiteX0" fmla="*/ 1591249 w 1597184"/>
                <a:gd name="connsiteY0" fmla="*/ 0 h 956677"/>
                <a:gd name="connsiteX1" fmla="*/ 0 w 1597184"/>
                <a:gd name="connsiteY1" fmla="*/ 956677 h 956677"/>
                <a:gd name="connsiteX2" fmla="*/ 1597114 w 1597184"/>
                <a:gd name="connsiteY2" fmla="*/ 890420 h 956677"/>
                <a:gd name="connsiteX3" fmla="*/ 1591249 w 1597184"/>
                <a:gd name="connsiteY3" fmla="*/ 0 h 956677"/>
                <a:gd name="connsiteX0" fmla="*/ 1593652 w 1597214"/>
                <a:gd name="connsiteY0" fmla="*/ 0 h 956677"/>
                <a:gd name="connsiteX1" fmla="*/ 0 w 1597214"/>
                <a:gd name="connsiteY1" fmla="*/ 956677 h 956677"/>
                <a:gd name="connsiteX2" fmla="*/ 1597114 w 1597214"/>
                <a:gd name="connsiteY2" fmla="*/ 890420 h 956677"/>
                <a:gd name="connsiteX3" fmla="*/ 1593652 w 1597214"/>
                <a:gd name="connsiteY3" fmla="*/ 0 h 956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214" h="956677">
                  <a:moveTo>
                    <a:pt x="1593652" y="0"/>
                  </a:moveTo>
                  <a:lnTo>
                    <a:pt x="0" y="956677"/>
                  </a:lnTo>
                  <a:lnTo>
                    <a:pt x="1597114" y="890420"/>
                  </a:lnTo>
                  <a:cubicBezTo>
                    <a:pt x="1597995" y="585620"/>
                    <a:pt x="1592771" y="304800"/>
                    <a:pt x="1593652" y="0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85000"/>
                  </a:schemeClr>
                </a:gs>
                <a:gs pos="100000">
                  <a:schemeClr val="accent2"/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2"/>
                </a:solidFill>
              </a:endParaRPr>
            </a:p>
          </p:txBody>
        </p:sp>
        <p:sp>
          <p:nvSpPr>
            <p:cNvPr id="12" name="Freeform 60">
              <a:extLst>
                <a:ext uri="{FF2B5EF4-FFF2-40B4-BE49-F238E27FC236}">
                  <a16:creationId xmlns:a16="http://schemas.microsoft.com/office/drawing/2014/main" id="{AE67EC92-8718-44E2-BCE7-379A36B0109E}"/>
                </a:ext>
              </a:extLst>
            </p:cNvPr>
            <p:cNvSpPr/>
            <p:nvPr/>
          </p:nvSpPr>
          <p:spPr>
            <a:xfrm flipV="1">
              <a:off x="2706092" y="3936417"/>
              <a:ext cx="2058102" cy="2132109"/>
            </a:xfrm>
            <a:custGeom>
              <a:avLst/>
              <a:gdLst>
                <a:gd name="connsiteX0" fmla="*/ 1621972 w 1621972"/>
                <a:gd name="connsiteY0" fmla="*/ 0 h 2035628"/>
                <a:gd name="connsiteX1" fmla="*/ 0 w 1621972"/>
                <a:gd name="connsiteY1" fmla="*/ 2035628 h 2035628"/>
                <a:gd name="connsiteX2" fmla="*/ 1621972 w 1621972"/>
                <a:gd name="connsiteY2" fmla="*/ 892628 h 2035628"/>
                <a:gd name="connsiteX3" fmla="*/ 1621972 w 1621972"/>
                <a:gd name="connsiteY3" fmla="*/ 0 h 2035628"/>
                <a:gd name="connsiteX0" fmla="*/ 1621972 w 1654629"/>
                <a:gd name="connsiteY0" fmla="*/ 0 h 2035628"/>
                <a:gd name="connsiteX1" fmla="*/ 0 w 1654629"/>
                <a:gd name="connsiteY1" fmla="*/ 2035628 h 2035628"/>
                <a:gd name="connsiteX2" fmla="*/ 1654629 w 1654629"/>
                <a:gd name="connsiteY2" fmla="*/ 881742 h 2035628"/>
                <a:gd name="connsiteX3" fmla="*/ 1621972 w 1654629"/>
                <a:gd name="connsiteY3" fmla="*/ 0 h 2035628"/>
                <a:gd name="connsiteX0" fmla="*/ 1635503 w 1654629"/>
                <a:gd name="connsiteY0" fmla="*/ 0 h 2013857"/>
                <a:gd name="connsiteX1" fmla="*/ 0 w 1654629"/>
                <a:gd name="connsiteY1" fmla="*/ 2013857 h 2013857"/>
                <a:gd name="connsiteX2" fmla="*/ 1654629 w 1654629"/>
                <a:gd name="connsiteY2" fmla="*/ 859971 h 2013857"/>
                <a:gd name="connsiteX3" fmla="*/ 1635503 w 1654629"/>
                <a:gd name="connsiteY3" fmla="*/ 0 h 2013857"/>
                <a:gd name="connsiteX0" fmla="*/ 1594911 w 1654629"/>
                <a:gd name="connsiteY0" fmla="*/ 0 h 2002971"/>
                <a:gd name="connsiteX1" fmla="*/ 0 w 1654629"/>
                <a:gd name="connsiteY1" fmla="*/ 2002971 h 2002971"/>
                <a:gd name="connsiteX2" fmla="*/ 1654629 w 1654629"/>
                <a:gd name="connsiteY2" fmla="*/ 849085 h 2002971"/>
                <a:gd name="connsiteX3" fmla="*/ 1594911 w 1654629"/>
                <a:gd name="connsiteY3" fmla="*/ 0 h 2002971"/>
                <a:gd name="connsiteX0" fmla="*/ 1594911 w 1617624"/>
                <a:gd name="connsiteY0" fmla="*/ 0 h 2002971"/>
                <a:gd name="connsiteX1" fmla="*/ 0 w 1617624"/>
                <a:gd name="connsiteY1" fmla="*/ 2002971 h 2002971"/>
                <a:gd name="connsiteX2" fmla="*/ 1617624 w 1617624"/>
                <a:gd name="connsiteY2" fmla="*/ 870350 h 2002971"/>
                <a:gd name="connsiteX3" fmla="*/ 1594911 w 1617624"/>
                <a:gd name="connsiteY3" fmla="*/ 0 h 2002971"/>
                <a:gd name="connsiteX0" fmla="*/ 1594911 w 1596478"/>
                <a:gd name="connsiteY0" fmla="*/ 0 h 2002971"/>
                <a:gd name="connsiteX1" fmla="*/ 0 w 1596478"/>
                <a:gd name="connsiteY1" fmla="*/ 2002971 h 2002971"/>
                <a:gd name="connsiteX2" fmla="*/ 1596478 w 1596478"/>
                <a:gd name="connsiteY2" fmla="*/ 883110 h 2002971"/>
                <a:gd name="connsiteX3" fmla="*/ 1594911 w 1596478"/>
                <a:gd name="connsiteY3" fmla="*/ 0 h 2002971"/>
                <a:gd name="connsiteX0" fmla="*/ 1605483 w 1605502"/>
                <a:gd name="connsiteY0" fmla="*/ 0 h 2015730"/>
                <a:gd name="connsiteX1" fmla="*/ 0 w 1605502"/>
                <a:gd name="connsiteY1" fmla="*/ 2015730 h 2015730"/>
                <a:gd name="connsiteX2" fmla="*/ 1596478 w 1605502"/>
                <a:gd name="connsiteY2" fmla="*/ 895869 h 2015730"/>
                <a:gd name="connsiteX3" fmla="*/ 1605483 w 1605502"/>
                <a:gd name="connsiteY3" fmla="*/ 0 h 2015730"/>
                <a:gd name="connsiteX0" fmla="*/ 1605483 w 1605502"/>
                <a:gd name="connsiteY0" fmla="*/ 0 h 2032742"/>
                <a:gd name="connsiteX1" fmla="*/ 0 w 1605502"/>
                <a:gd name="connsiteY1" fmla="*/ 2032742 h 2032742"/>
                <a:gd name="connsiteX2" fmla="*/ 1596478 w 1605502"/>
                <a:gd name="connsiteY2" fmla="*/ 912881 h 2032742"/>
                <a:gd name="connsiteX3" fmla="*/ 1605483 w 1605502"/>
                <a:gd name="connsiteY3" fmla="*/ 0 h 2032742"/>
                <a:gd name="connsiteX0" fmla="*/ 1592760 w 1596478"/>
                <a:gd name="connsiteY0" fmla="*/ 0 h 2060037"/>
                <a:gd name="connsiteX1" fmla="*/ 0 w 1596478"/>
                <a:gd name="connsiteY1" fmla="*/ 2060037 h 2060037"/>
                <a:gd name="connsiteX2" fmla="*/ 1596478 w 1596478"/>
                <a:gd name="connsiteY2" fmla="*/ 940176 h 2060037"/>
                <a:gd name="connsiteX3" fmla="*/ 1592760 w 1596478"/>
                <a:gd name="connsiteY3" fmla="*/ 0 h 2060037"/>
                <a:gd name="connsiteX0" fmla="*/ 1592760 w 1596478"/>
                <a:gd name="connsiteY0" fmla="*/ 0 h 2042978"/>
                <a:gd name="connsiteX1" fmla="*/ 0 w 1596478"/>
                <a:gd name="connsiteY1" fmla="*/ 2042978 h 2042978"/>
                <a:gd name="connsiteX2" fmla="*/ 1596478 w 1596478"/>
                <a:gd name="connsiteY2" fmla="*/ 923117 h 2042978"/>
                <a:gd name="connsiteX3" fmla="*/ 1592760 w 1596478"/>
                <a:gd name="connsiteY3" fmla="*/ 0 h 2042978"/>
                <a:gd name="connsiteX0" fmla="*/ 1592760 w 1596478"/>
                <a:gd name="connsiteY0" fmla="*/ 0 h 2053214"/>
                <a:gd name="connsiteX1" fmla="*/ 0 w 1596478"/>
                <a:gd name="connsiteY1" fmla="*/ 2053214 h 2053214"/>
                <a:gd name="connsiteX2" fmla="*/ 1596478 w 1596478"/>
                <a:gd name="connsiteY2" fmla="*/ 933353 h 2053214"/>
                <a:gd name="connsiteX3" fmla="*/ 1592760 w 1596478"/>
                <a:gd name="connsiteY3" fmla="*/ 0 h 2053214"/>
                <a:gd name="connsiteX0" fmla="*/ 1614004 w 1614014"/>
                <a:gd name="connsiteY0" fmla="*/ 0 h 2053214"/>
                <a:gd name="connsiteX1" fmla="*/ 0 w 1614014"/>
                <a:gd name="connsiteY1" fmla="*/ 2053214 h 2053214"/>
                <a:gd name="connsiteX2" fmla="*/ 1596478 w 1614014"/>
                <a:gd name="connsiteY2" fmla="*/ 933353 h 2053214"/>
                <a:gd name="connsiteX3" fmla="*/ 1614004 w 1614014"/>
                <a:gd name="connsiteY3" fmla="*/ 0 h 2053214"/>
                <a:gd name="connsiteX0" fmla="*/ 1599936 w 1599946"/>
                <a:gd name="connsiteY0" fmla="*/ 0 h 2015763"/>
                <a:gd name="connsiteX1" fmla="*/ 0 w 1599946"/>
                <a:gd name="connsiteY1" fmla="*/ 2015763 h 2015763"/>
                <a:gd name="connsiteX2" fmla="*/ 1582410 w 1599946"/>
                <a:gd name="connsiteY2" fmla="*/ 933353 h 2015763"/>
                <a:gd name="connsiteX3" fmla="*/ 1599936 w 1599946"/>
                <a:gd name="connsiteY3" fmla="*/ 0 h 2015763"/>
                <a:gd name="connsiteX0" fmla="*/ 1605965 w 1605975"/>
                <a:gd name="connsiteY0" fmla="*/ 0 h 2025750"/>
                <a:gd name="connsiteX1" fmla="*/ 0 w 1605975"/>
                <a:gd name="connsiteY1" fmla="*/ 2025750 h 2025750"/>
                <a:gd name="connsiteX2" fmla="*/ 1588439 w 1605975"/>
                <a:gd name="connsiteY2" fmla="*/ 933353 h 2025750"/>
                <a:gd name="connsiteX3" fmla="*/ 1605965 w 1605975"/>
                <a:gd name="connsiteY3" fmla="*/ 0 h 2025750"/>
                <a:gd name="connsiteX0" fmla="*/ 1605965 w 1605975"/>
                <a:gd name="connsiteY0" fmla="*/ 0 h 2018259"/>
                <a:gd name="connsiteX1" fmla="*/ 0 w 1605975"/>
                <a:gd name="connsiteY1" fmla="*/ 2018259 h 2018259"/>
                <a:gd name="connsiteX2" fmla="*/ 1588439 w 1605975"/>
                <a:gd name="connsiteY2" fmla="*/ 933353 h 2018259"/>
                <a:gd name="connsiteX3" fmla="*/ 1605965 w 1605975"/>
                <a:gd name="connsiteY3" fmla="*/ 0 h 2018259"/>
                <a:gd name="connsiteX0" fmla="*/ 1605965 w 1608648"/>
                <a:gd name="connsiteY0" fmla="*/ 0 h 2018259"/>
                <a:gd name="connsiteX1" fmla="*/ 0 w 1608648"/>
                <a:gd name="connsiteY1" fmla="*/ 2018259 h 2018259"/>
                <a:gd name="connsiteX2" fmla="*/ 1608648 w 1608648"/>
                <a:gd name="connsiteY2" fmla="*/ 896780 h 2018259"/>
                <a:gd name="connsiteX3" fmla="*/ 1605965 w 1608648"/>
                <a:gd name="connsiteY3" fmla="*/ 0 h 2018259"/>
                <a:gd name="connsiteX0" fmla="*/ 1605965 w 1614711"/>
                <a:gd name="connsiteY0" fmla="*/ 0 h 2018259"/>
                <a:gd name="connsiteX1" fmla="*/ 0 w 1614711"/>
                <a:gd name="connsiteY1" fmla="*/ 2018259 h 2018259"/>
                <a:gd name="connsiteX2" fmla="*/ 1614711 w 1614711"/>
                <a:gd name="connsiteY2" fmla="*/ 908971 h 2018259"/>
                <a:gd name="connsiteX3" fmla="*/ 1605965 w 1614711"/>
                <a:gd name="connsiteY3" fmla="*/ 0 h 2018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4711" h="2018259">
                  <a:moveTo>
                    <a:pt x="1605965" y="0"/>
                  </a:moveTo>
                  <a:lnTo>
                    <a:pt x="0" y="2018259"/>
                  </a:lnTo>
                  <a:lnTo>
                    <a:pt x="1614711" y="908971"/>
                  </a:lnTo>
                  <a:cubicBezTo>
                    <a:pt x="1614189" y="614601"/>
                    <a:pt x="1606487" y="294370"/>
                    <a:pt x="1605965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85000"/>
                  </a:schemeClr>
                </a:gs>
                <a:gs pos="100000">
                  <a:schemeClr val="accent1"/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2"/>
                </a:solidFill>
              </a:endParaRPr>
            </a:p>
          </p:txBody>
        </p:sp>
      </p:grpSp>
      <p:sp>
        <p:nvSpPr>
          <p:cNvPr id="14" name="Rounded Rectangle 32">
            <a:extLst>
              <a:ext uri="{FF2B5EF4-FFF2-40B4-BE49-F238E27FC236}">
                <a16:creationId xmlns:a16="http://schemas.microsoft.com/office/drawing/2014/main" id="{FFB130AE-2D72-4D54-BF26-0B0CCA0031B1}"/>
              </a:ext>
            </a:extLst>
          </p:cNvPr>
          <p:cNvSpPr/>
          <p:nvPr/>
        </p:nvSpPr>
        <p:spPr>
          <a:xfrm>
            <a:off x="4702828" y="4228482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en-US" sz="1800" b="0" i="0" u="none" strike="noStrike" kern="1200" cap="none" normalizeH="0" baseline="0" dirty="0">
                <a:ln/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✅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747DBB73-57B1-4A07-B4EC-B34E345E9B0B}"/>
              </a:ext>
            </a:extLst>
          </p:cNvPr>
          <p:cNvSpPr/>
          <p:nvPr/>
        </p:nvSpPr>
        <p:spPr>
          <a:xfrm>
            <a:off x="4718135" y="962166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en-US" sz="1800" b="0" i="0" u="none" strike="noStrike" kern="1200" cap="none" normalizeH="0" baseline="0">
                <a:ln/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🗂️</a:t>
            </a:r>
            <a:endParaRPr lang="ko-KR" altLang="en-US" dirty="0">
              <a:solidFill>
                <a:schemeClr val="bg2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68F8FDD-10E0-4B72-B551-DE2CA10F2D7E}"/>
              </a:ext>
            </a:extLst>
          </p:cNvPr>
          <p:cNvGrpSpPr/>
          <p:nvPr/>
        </p:nvGrpSpPr>
        <p:grpSpPr>
          <a:xfrm flipH="1">
            <a:off x="79692" y="714164"/>
            <a:ext cx="4182340" cy="621709"/>
            <a:chOff x="6147657" y="2385508"/>
            <a:chExt cx="5371734" cy="81775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E2E45FF-A16A-49A3-A946-28B8A5858C69}"/>
                </a:ext>
              </a:extLst>
            </p:cNvPr>
            <p:cNvSpPr txBox="1"/>
            <p:nvPr/>
          </p:nvSpPr>
          <p:spPr>
            <a:xfrm>
              <a:off x="6147657" y="2385508"/>
              <a:ext cx="1946990" cy="81775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0" lang="en-US" altLang="en-US" sz="1600" b="1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Arhitectură</a:t>
              </a:r>
              <a:endParaRPr kumimoji="0" lang="ro-RO" altLang="en-US" sz="1600" b="1" i="0" u="none" strike="noStrike" kern="1200" cap="none" normalizeH="0" baseline="0" dirty="0">
                <a:ln/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0" lang="en-US" altLang="en-US" sz="1600" b="1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pe 3 </a:t>
              </a:r>
              <a:r>
                <a:rPr kumimoji="0" lang="en-US" altLang="en-US" sz="1600" b="1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niveluri</a:t>
              </a:r>
              <a:endParaRPr lang="en-US" sz="1600" kern="12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FCD858-444E-48E5-B6EC-E641950716F7}"/>
                </a:ext>
              </a:extLst>
            </p:cNvPr>
            <p:cNvSpPr txBox="1"/>
            <p:nvPr/>
          </p:nvSpPr>
          <p:spPr>
            <a:xfrm>
              <a:off x="8114598" y="2471752"/>
              <a:ext cx="3404793" cy="70440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lvl="1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kumimoji="0" lang="en-US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React (UI) → Flask (API) → MySQL (DB)</a:t>
              </a:r>
              <a:endParaRPr lang="en-US" sz="1600" kern="12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9E010C3-F27B-4BFE-901A-800830F20BD4}"/>
              </a:ext>
            </a:extLst>
          </p:cNvPr>
          <p:cNvGrpSpPr/>
          <p:nvPr/>
        </p:nvGrpSpPr>
        <p:grpSpPr>
          <a:xfrm flipH="1">
            <a:off x="79694" y="4021798"/>
            <a:ext cx="4182339" cy="822698"/>
            <a:chOff x="6147656" y="2385508"/>
            <a:chExt cx="5371733" cy="108212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A7C9C61-09BE-4C62-B137-61BF7C34A290}"/>
                </a:ext>
              </a:extLst>
            </p:cNvPr>
            <p:cNvSpPr txBox="1"/>
            <p:nvPr/>
          </p:nvSpPr>
          <p:spPr>
            <a:xfrm>
              <a:off x="6147656" y="2385508"/>
              <a:ext cx="1946995" cy="41292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0" lang="en-US" altLang="en-US" sz="1600" b="1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Validare</a:t>
              </a:r>
              <a:endParaRPr lang="en-US" sz="1600" kern="12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E4E801D-40CE-4017-A9D2-64F615657729}"/>
                </a:ext>
              </a:extLst>
            </p:cNvPr>
            <p:cNvSpPr txBox="1"/>
            <p:nvPr/>
          </p:nvSpPr>
          <p:spPr>
            <a:xfrm>
              <a:off x="8191288" y="2471752"/>
              <a:ext cx="3328101" cy="99588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57150" lvl="1" indent="-5715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kumimoji="0" lang="ro-RO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S</a:t>
              </a:r>
              <a:r>
                <a:rPr kumimoji="0" lang="en-US" altLang="en-US" sz="1600" b="0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tructură</a:t>
              </a:r>
              <a:r>
                <a:rPr kumimoji="0" lang="en-US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JSON </a:t>
              </a:r>
              <a:r>
                <a:rPr kumimoji="0" lang="en-US" altLang="en-US" sz="1600" b="0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și</a:t>
              </a:r>
              <a:r>
                <a:rPr kumimoji="0" lang="en-US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reguli </a:t>
              </a:r>
              <a:r>
                <a:rPr kumimoji="0" lang="en-US" altLang="en-US" sz="1600" b="0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academice</a:t>
              </a:r>
              <a:r>
                <a:rPr kumimoji="0" lang="en-US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kumimoji="0" lang="en-US" altLang="en-US" sz="1600" b="0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aplicate</a:t>
              </a:r>
              <a:r>
                <a:rPr kumimoji="0" lang="en-US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automat</a:t>
              </a:r>
              <a:endParaRPr lang="en-US" sz="1600" kern="12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0A6A42C-3C35-3D08-D921-E41D74588BA9}"/>
              </a:ext>
            </a:extLst>
          </p:cNvPr>
          <p:cNvSpPr txBox="1"/>
          <p:nvPr/>
        </p:nvSpPr>
        <p:spPr>
          <a:xfrm>
            <a:off x="5796366" y="81820"/>
            <a:ext cx="33832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4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4.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Arhitectura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funcționarea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și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metodologia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aplicație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B34B3DC-ED63-C998-6B47-8C28BAB8BA3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75278" y="1937611"/>
            <a:ext cx="1810719" cy="1810719"/>
          </a:xfrm>
          <a:prstGeom prst="rect">
            <a:avLst/>
          </a:prstGeom>
        </p:spPr>
      </p:pic>
      <p:sp>
        <p:nvSpPr>
          <p:cNvPr id="2" name="Rectangle 16">
            <a:extLst>
              <a:ext uri="{FF2B5EF4-FFF2-40B4-BE49-F238E27FC236}">
                <a16:creationId xmlns:a16="http://schemas.microsoft.com/office/drawing/2014/main" id="{1897E6DD-B893-45E7-9982-BCF9D7F6F4B9}"/>
              </a:ext>
            </a:extLst>
          </p:cNvPr>
          <p:cNvSpPr/>
          <p:nvPr/>
        </p:nvSpPr>
        <p:spPr>
          <a:xfrm rot="2700000">
            <a:off x="4763904" y="1966116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en-US" sz="1800" b="0" i="0" u="none" strike="noStrike" kern="1200" cap="none" normalizeH="0" baseline="0" dirty="0">
                <a:ln/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🔄</a:t>
            </a:r>
            <a:endParaRPr lang="ko-KR" altLang="en-US" dirty="0">
              <a:solidFill>
                <a:schemeClr val="bg2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C1BD673-18CF-430E-95A0-BC12D30994D3}"/>
              </a:ext>
            </a:extLst>
          </p:cNvPr>
          <p:cNvGrpSpPr/>
          <p:nvPr/>
        </p:nvGrpSpPr>
        <p:grpSpPr>
          <a:xfrm flipH="1">
            <a:off x="79692" y="1717583"/>
            <a:ext cx="4182339" cy="1069367"/>
            <a:chOff x="6147656" y="2385508"/>
            <a:chExt cx="5371733" cy="140658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36CD76-9ACF-46CA-81EC-F9228C8689B6}"/>
                </a:ext>
              </a:extLst>
            </p:cNvPr>
            <p:cNvSpPr txBox="1"/>
            <p:nvPr/>
          </p:nvSpPr>
          <p:spPr>
            <a:xfrm>
              <a:off x="6147656" y="2385508"/>
              <a:ext cx="1946993" cy="41292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0" lang="en-US" altLang="en-US" sz="1600" b="1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Flux principal</a:t>
              </a:r>
              <a:endParaRPr lang="en-US" sz="1600" kern="12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9B8CA6B-B4F2-417A-95CA-6F7007393204}"/>
                </a:ext>
              </a:extLst>
            </p:cNvPr>
            <p:cNvSpPr txBox="1"/>
            <p:nvPr/>
          </p:nvSpPr>
          <p:spPr>
            <a:xfrm>
              <a:off x="8191288" y="2407568"/>
              <a:ext cx="3328101" cy="138452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57150" lvl="1" indent="-5715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ro-RO" altLang="en-US" sz="1600" kern="1200" dirty="0">
                  <a:ln/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I</a:t>
              </a:r>
              <a:r>
                <a:rPr kumimoji="0" lang="en-US" altLang="en-US" sz="1600" b="0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ntroducere</a:t>
              </a:r>
              <a:r>
                <a:rPr kumimoji="0" lang="en-US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date → </a:t>
              </a:r>
              <a:r>
                <a:rPr kumimoji="0" lang="en-US" altLang="en-US" sz="1600" b="0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generare</a:t>
              </a:r>
              <a:r>
                <a:rPr kumimoji="0" lang="en-US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kumimoji="0" lang="en-US" altLang="en-US" sz="1600" b="0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orar</a:t>
              </a:r>
              <a:r>
                <a:rPr kumimoji="0" lang="en-US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→ </a:t>
              </a:r>
              <a:endParaRPr kumimoji="0" lang="ro-RO" altLang="en-US" sz="1600" b="0" i="0" u="none" strike="noStrike" kern="1200" cap="none" normalizeH="0" baseline="0" dirty="0">
                <a:ln/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pPr marL="57150" lvl="1" indent="-5715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kumimoji="0" lang="en-US" altLang="en-US" sz="1600" b="0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validare</a:t>
              </a:r>
              <a:r>
                <a:rPr kumimoji="0" lang="en-US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kumimoji="0" lang="en-US" altLang="en-US" sz="1600" b="0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automată</a:t>
              </a:r>
              <a:r>
                <a:rPr kumimoji="0" lang="en-US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→</a:t>
              </a:r>
            </a:p>
            <a:p>
              <a:pPr marL="57150" lvl="1" indent="-5715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kumimoji="0" lang="en-US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export PDF/Excel</a:t>
              </a:r>
              <a:endParaRPr lang="en-US" sz="1600" kern="12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20" name="Rectangle 30">
            <a:extLst>
              <a:ext uri="{FF2B5EF4-FFF2-40B4-BE49-F238E27FC236}">
                <a16:creationId xmlns:a16="http://schemas.microsoft.com/office/drawing/2014/main" id="{3C2EFFA2-3DDD-4CCE-8242-37B43A62D4A7}"/>
              </a:ext>
            </a:extLst>
          </p:cNvPr>
          <p:cNvSpPr/>
          <p:nvPr/>
        </p:nvSpPr>
        <p:spPr>
          <a:xfrm>
            <a:off x="4643115" y="3210788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en-US" sz="1800" b="0" i="0" u="none" strike="noStrike" kern="1200" cap="none" normalizeH="0" baseline="0" dirty="0">
                <a:ln/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⚙️</a:t>
            </a:r>
            <a:endParaRPr lang="ko-KR" altLang="en-US" dirty="0">
              <a:solidFill>
                <a:schemeClr val="bg2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E0709B-A185-4A52-80A8-B90589FB5F0D}"/>
              </a:ext>
            </a:extLst>
          </p:cNvPr>
          <p:cNvGrpSpPr/>
          <p:nvPr/>
        </p:nvGrpSpPr>
        <p:grpSpPr>
          <a:xfrm flipH="1">
            <a:off x="79692" y="2897344"/>
            <a:ext cx="4220257" cy="787701"/>
            <a:chOff x="6147657" y="2385508"/>
            <a:chExt cx="5420434" cy="61930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471BC74-514F-4965-B924-ADFDF35423E8}"/>
                </a:ext>
              </a:extLst>
            </p:cNvPr>
            <p:cNvSpPr txBox="1"/>
            <p:nvPr/>
          </p:nvSpPr>
          <p:spPr>
            <a:xfrm>
              <a:off x="6147657" y="2385508"/>
              <a:ext cx="2072387" cy="24682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0" lang="en-US" altLang="en-US" sz="1600" b="1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Metodologie</a:t>
              </a:r>
              <a:endParaRPr lang="en-US" sz="1600" kern="12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E1B113E-506D-40C4-BE7C-38FB1B01DB0C}"/>
                </a:ext>
              </a:extLst>
            </p:cNvPr>
            <p:cNvSpPr txBox="1"/>
            <p:nvPr/>
          </p:nvSpPr>
          <p:spPr>
            <a:xfrm>
              <a:off x="8239990" y="2409544"/>
              <a:ext cx="3328101" cy="59527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57150" lvl="1" indent="-5715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ro-RO" altLang="en-US" sz="1600" kern="1200" dirty="0">
                  <a:ln/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G</a:t>
              </a:r>
              <a:r>
                <a:rPr kumimoji="0" lang="en-US" altLang="en-US" sz="1600" b="0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enerare</a:t>
              </a:r>
              <a:r>
                <a:rPr kumimoji="0" lang="en-US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kumimoji="0" lang="en-US" altLang="en-US" sz="1600" b="0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orar</a:t>
              </a:r>
              <a:r>
                <a:rPr kumimoji="0" lang="en-US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fie cu AI (GPT-4</a:t>
              </a:r>
              <a:r>
                <a:rPr kumimoji="0" lang="ro-RO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)</a:t>
              </a:r>
              <a:r>
                <a:rPr kumimoji="0" lang="en-US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, fie cu </a:t>
              </a:r>
              <a:r>
                <a:rPr kumimoji="0" lang="en-US" altLang="en-US" sz="1600" b="0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algoritm</a:t>
              </a:r>
              <a:r>
                <a:rPr kumimoji="0" lang="en-US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kumimoji="0" lang="en-US" altLang="en-US" sz="1600" b="0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clasic</a:t>
              </a:r>
              <a:r>
                <a:rPr kumimoji="0" lang="en-US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Python</a:t>
              </a:r>
              <a:endParaRPr lang="en-US" sz="1600" kern="12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7759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68747-77C2-4A1B-3C52-39EDB07B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268" y="215030"/>
            <a:ext cx="7704000" cy="572700"/>
          </a:xfrm>
        </p:spPr>
        <p:txBody>
          <a:bodyPr/>
          <a:lstStyle/>
          <a:p>
            <a:r>
              <a:rPr lang="ro-RO" sz="2400" dirty="0">
                <a:latin typeface="Cambria" panose="02040503050406030204" pitchFamily="18" charset="0"/>
                <a:ea typeface="Cambria" panose="02040503050406030204" pitchFamily="18" charset="0"/>
              </a:rPr>
              <a:t>5.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Principiul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funcționării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aplicației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09BE7-B5E2-4105-2C8A-3EE005B3F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6718" y="904161"/>
            <a:ext cx="7850563" cy="411300"/>
          </a:xfrm>
        </p:spPr>
        <p:txBody>
          <a:bodyPr/>
          <a:lstStyle/>
          <a:p>
            <a:pPr marL="139700" indent="0">
              <a:buNone/>
            </a:pPr>
            <a:r>
              <a:rPr lang="en-US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Introducere</a:t>
            </a:r>
            <a:r>
              <a:rPr lang="en-US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date → Setare reguli → </a:t>
            </a:r>
            <a:r>
              <a:rPr lang="en-US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Alegere</a:t>
            </a:r>
            <a:r>
              <a:rPr lang="en-US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mod </a:t>
            </a:r>
            <a:r>
              <a:rPr lang="en-US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generare</a:t>
            </a:r>
            <a:r>
              <a:rPr lang="en-US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(AI / </a:t>
            </a:r>
            <a:r>
              <a:rPr lang="en-US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Clasic</a:t>
            </a:r>
            <a:r>
              <a:rPr lang="en-US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 → </a:t>
            </a:r>
            <a:r>
              <a:rPr lang="en-US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Validare</a:t>
            </a:r>
            <a:r>
              <a:rPr lang="en-US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→ Export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59785A-191A-DD36-9FD1-22B37C3E2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62" y="1523685"/>
            <a:ext cx="4312922" cy="25034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756F60-F026-D850-886B-C9DBCF027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044" y="2184749"/>
            <a:ext cx="4503194" cy="250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24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FDF573-6148-1112-E5CC-5063D0099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04" y="2171361"/>
            <a:ext cx="4125772" cy="23463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8B514F-00E7-5637-5024-253DC9DB7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914" y="619293"/>
            <a:ext cx="4093737" cy="20242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94B09D-844D-73DD-B07F-D56A2922C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914" y="2715266"/>
            <a:ext cx="4093737" cy="22163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62EDAF-23BA-98BD-ADF2-91B04513D8CE}"/>
              </a:ext>
            </a:extLst>
          </p:cNvPr>
          <p:cNvSpPr txBox="1"/>
          <p:nvPr/>
        </p:nvSpPr>
        <p:spPr>
          <a:xfrm>
            <a:off x="754380" y="211872"/>
            <a:ext cx="58064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4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5. </a:t>
            </a:r>
            <a:r>
              <a:rPr lang="en-US" sz="2400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Principiul</a:t>
            </a:r>
            <a:r>
              <a:rPr lang="en-US" sz="24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funcționării</a:t>
            </a:r>
            <a:r>
              <a:rPr lang="en-US" sz="24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aplicației</a:t>
            </a:r>
            <a:endParaRPr lang="en-US" sz="2400" b="1" dirty="0">
              <a:solidFill>
                <a:schemeClr val="bg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DC586F-B073-18C8-A420-EBB6788663A0}"/>
              </a:ext>
            </a:extLst>
          </p:cNvPr>
          <p:cNvSpPr txBox="1"/>
          <p:nvPr/>
        </p:nvSpPr>
        <p:spPr>
          <a:xfrm>
            <a:off x="182105" y="763390"/>
            <a:ext cx="3729527" cy="1318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it-IT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 Introducerea datelor:</a:t>
            </a:r>
            <a:br>
              <a:rPr lang="it-IT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it-IT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→ Grupe, </a:t>
            </a:r>
            <a:r>
              <a:rPr lang="ro-RO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săli, profesori, </a:t>
            </a:r>
            <a:r>
              <a:rPr lang="it-IT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disponibilități și discipline predate</a:t>
            </a:r>
            <a:r>
              <a:rPr lang="ro-RO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US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695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AB2F1-D51A-F2ED-7151-89C389D91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0225"/>
            <a:ext cx="7704000" cy="572700"/>
          </a:xfrm>
        </p:spPr>
        <p:txBody>
          <a:bodyPr/>
          <a:lstStyle/>
          <a:p>
            <a:r>
              <a:rPr lang="ro-RO" sz="24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5. </a:t>
            </a:r>
            <a:r>
              <a:rPr lang="en-US" sz="2400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Principiul</a:t>
            </a:r>
            <a:r>
              <a:rPr lang="en-US" sz="24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funcționării</a:t>
            </a:r>
            <a:r>
              <a:rPr lang="en-US" sz="24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aplicației</a:t>
            </a:r>
            <a:endParaRPr 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A5EF1-9009-22C4-FF9A-004E97D5F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640875"/>
            <a:ext cx="7799160" cy="674551"/>
          </a:xfrm>
        </p:spPr>
        <p:txBody>
          <a:bodyPr/>
          <a:lstStyle/>
          <a:p>
            <a:pPr marL="139700" indent="0" algn="ctr">
              <a:lnSpc>
                <a:spcPct val="150000"/>
              </a:lnSpc>
              <a:buNone/>
            </a:pPr>
            <a:r>
              <a:rPr lang="ro-RO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2. </a:t>
            </a:r>
            <a:r>
              <a:rPr lang="en-US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Definirea</a:t>
            </a:r>
            <a:r>
              <a:rPr lang="en-US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regulilor</a:t>
            </a:r>
            <a:r>
              <a:rPr lang="en-US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academice</a:t>
            </a:r>
            <a:r>
              <a:rPr lang="ro-RO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b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→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Utilizatorul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poate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seta liber reguli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și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constrângeri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academice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direct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în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aplicație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sau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în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prompt,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în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funcție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nevoile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instituției</a:t>
            </a:r>
            <a:r>
              <a:rPr lang="ro-RO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22AB13-D0EC-97B7-F816-B7632AB49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661" y="1816075"/>
            <a:ext cx="4142188" cy="26797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4242B9-1F76-AF5C-F478-400072500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151" y="1816076"/>
            <a:ext cx="4383849" cy="267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039"/>
      </p:ext>
    </p:extLst>
  </p:cSld>
  <p:clrMapOvr>
    <a:masterClrMapping/>
  </p:clrMapOvr>
</p:sld>
</file>

<file path=ppt/theme/theme1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7868</TotalTime>
  <Words>680</Words>
  <Application>Microsoft Office PowerPoint</Application>
  <PresentationFormat>On-screen Show (16:9)</PresentationFormat>
  <Paragraphs>135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IBM Plex Mono</vt:lpstr>
      <vt:lpstr>Roboto Condensed Light</vt:lpstr>
      <vt:lpstr>Cambria</vt:lpstr>
      <vt:lpstr>Open Sans</vt:lpstr>
      <vt:lpstr>PT Sans</vt:lpstr>
      <vt:lpstr>Poppins</vt:lpstr>
      <vt:lpstr>Arial</vt:lpstr>
      <vt:lpstr>Introduction to Coding Workshop by Slidesgo</vt:lpstr>
      <vt:lpstr>PowerPoint Presentation</vt:lpstr>
      <vt:lpstr>Structura lucrării</vt:lpstr>
      <vt:lpstr>PowerPoint Presentation</vt:lpstr>
      <vt:lpstr>PowerPoint Presentation</vt:lpstr>
      <vt:lpstr>PowerPoint Presentation</vt:lpstr>
      <vt:lpstr>PowerPoint Presentation</vt:lpstr>
      <vt:lpstr>5. Principiul funcționării aplicației</vt:lpstr>
      <vt:lpstr>PowerPoint Presentation</vt:lpstr>
      <vt:lpstr>5. Principiul funcționării aplicației</vt:lpstr>
      <vt:lpstr>5. Principiul funcționării aplicației</vt:lpstr>
      <vt:lpstr>5. Principiul funcționării aplicației</vt:lpstr>
      <vt:lpstr>6. Comparație AI vs algoritm clasic</vt:lpstr>
      <vt:lpstr>PowerPoint Presentation</vt:lpstr>
      <vt:lpstr>PowerPoint Presentation</vt:lpstr>
      <vt:lpstr>Vă mulțumesc pentru atenție!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Zanfir Liliana-Petruța</cp:lastModifiedBy>
  <cp:revision>25</cp:revision>
  <dcterms:modified xsi:type="dcterms:W3CDTF">2025-07-15T10:28:32Z</dcterms:modified>
</cp:coreProperties>
</file>